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60" r:id="rId5"/>
    <p:sldId id="258" r:id="rId6"/>
    <p:sldId id="259" r:id="rId7"/>
    <p:sldId id="261" r:id="rId8"/>
    <p:sldId id="263" r:id="rId9"/>
    <p:sldId id="262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1E1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2" d="100"/>
          <a:sy n="112" d="100"/>
        </p:scale>
        <p:origin x="-156" y="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300039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Мастер – класс</a:t>
            </a:r>
            <a:br>
              <a:rPr lang="ru-R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«Изготовление 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открытки-шоколадницы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своими руками»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4800" dirty="0" smtClean="0">
                <a:solidFill>
                  <a:srgbClr val="002060"/>
                </a:solidFill>
              </a:rPr>
              <a:t/>
            </a:r>
            <a:br>
              <a:rPr lang="ru-RU" sz="4800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500570"/>
            <a:ext cx="6400800" cy="17526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Цель: ознакомить     учащихся с понятием «Скрапбукинг», изготовить открытку-шоколадницу;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142984"/>
            <a:ext cx="65008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Затем отрезаем два отрезка около 9-10 см атласной ленточки и примерно по центру на верхней и нижней основе двухсторонним скотчем приклеиваем эти отрезки.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1506" name="Picture 2" descr="приклеиваем эти отрез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428868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риклеиваем все кусочки из скрапбума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785926"/>
            <a:ext cx="3105150" cy="4286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2000240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Вырезаем верхние заготовки из цветной бумаги на верхнюю, заднюю части шоколадницы, а также на кармашек. Края делаем фигурными с помощью дырокола или фигурных ножниц. После этого, склеиваем полностью нашу основную заготовку.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857232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Декорируем!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3554" name="AutoShape 2" descr="https://cdn.mycrafts.ru/i/1/6/35/shokoladnica-gRq8-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" name="AutoShape 2" descr="http://stranamasterov.ru/files/imagecache/orig_with_logo4/i2011/04/11/pict01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C:\Users\1\Desktop\декада 2018\все фото Декады ДО- 2018\фото Игры 5-7 кл\IMG_4645.JPG"/>
          <p:cNvPicPr>
            <a:picLocks noChangeAspect="1" noChangeArrowheads="1"/>
          </p:cNvPicPr>
          <p:nvPr/>
        </p:nvPicPr>
        <p:blipFill>
          <a:blip r:embed="rId2" cstate="print"/>
          <a:srcRect l="15873" t="9524"/>
          <a:stretch>
            <a:fillRect/>
          </a:stretch>
        </p:blipFill>
        <p:spPr bwMode="auto">
          <a:xfrm>
            <a:off x="3707904" y="1556792"/>
            <a:ext cx="4536504" cy="3252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2"/>
            <a:ext cx="72866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Плитка шоколада может стать оригинальным и даже памятным подарком, если упаковать ее в красивую упаковку, созданную с душей.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AutoShape 2" descr="http://avatars.mds.yandex.net/get-pdb/33827/bddd620f-9616-40db-b554-3a507f519c76/s1200?webp=fal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://avatars.mds.yandex.net/get-pdb/33827/bddd620f-9616-40db-b554-3a507f519c76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428868"/>
            <a:ext cx="3348019" cy="4258212"/>
          </a:xfrm>
          <a:prstGeom prst="rect">
            <a:avLst/>
          </a:prstGeom>
          <a:noFill/>
        </p:spPr>
      </p:pic>
      <p:pic>
        <p:nvPicPr>
          <p:cNvPr id="4102" name="Picture 6" descr="http://kolesnicamasterov.ru/upload/iblock/934/vmk_0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714620"/>
            <a:ext cx="4419573" cy="33146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071546"/>
            <a:ext cx="62151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Шоколадку съедят, а сделанная своими руками шоколадница еще долго будет напоминать о дарителе. В этом мастер-классе вы познакомитесь с декором в стиле </a:t>
            </a:r>
            <a:r>
              <a:rPr lang="ru-RU" sz="2400" b="1" i="1" dirty="0" err="1" smtClean="0">
                <a:solidFill>
                  <a:srgbClr val="C00000"/>
                </a:solidFill>
                <a:cs typeface="Times New Roman" pitchFamily="18" charset="0"/>
              </a:rPr>
              <a:t>скрапбукинг</a:t>
            </a:r>
            <a:r>
              <a:rPr lang="ru-RU" sz="2400" b="1" i="1" dirty="0" smtClean="0">
                <a:solidFill>
                  <a:srgbClr val="C00000"/>
                </a:solidFill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 Сложных элементов не будет, поэтому смело беритесь за работу, даже если никогда не слышали об этом виде рукоделия.  </a:t>
            </a:r>
            <a:endParaRPr lang="ru-RU" sz="2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3076" name="Picture 4" descr="https://img-fotki.yandex.ru/get/2/197767680.e5/0_e3e6e_43ec1188_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1362075" cy="1428750"/>
          </a:xfrm>
          <a:prstGeom prst="rect">
            <a:avLst/>
          </a:prstGeom>
          <a:noFill/>
        </p:spPr>
      </p:pic>
      <p:pic>
        <p:nvPicPr>
          <p:cNvPr id="3080" name="Picture 8" descr="https://rfclipart.com/image/big/2c-d6-a5/little-man-thinking-Download-Royalty-free-Vector-File-EPS-16378.jpg"/>
          <p:cNvPicPr>
            <a:picLocks noChangeAspect="1" noChangeArrowheads="1"/>
          </p:cNvPicPr>
          <p:nvPr/>
        </p:nvPicPr>
        <p:blipFill>
          <a:blip r:embed="rId3" cstate="print"/>
          <a:srcRect l="10460" t="23013"/>
          <a:stretch>
            <a:fillRect/>
          </a:stretch>
        </p:blipFill>
        <p:spPr bwMode="auto">
          <a:xfrm>
            <a:off x="5214942" y="4000504"/>
            <a:ext cx="3057484" cy="2628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642919"/>
            <a:ext cx="635798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Скрапбукинг</a:t>
            </a:r>
            <a:r>
              <a:rPr lang="ru-RU" b="1" dirty="0" smtClean="0">
                <a:solidFill>
                  <a:srgbClr val="002060"/>
                </a:solidFill>
              </a:rPr>
              <a:t> – это искусство по изготовлению и оформлению фотоальбомов, рамок для фотографий и картин, буклетов, открыток, подарочных упаковок. Скрапбукинг для начинающих подарит каждому шанс научиться создавать собственными руками оригинальные вещи.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7412" name="Picture 4" descr="Скрапбукинг блокно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496"/>
            <a:ext cx="666750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1"/>
            <a:ext cx="350046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 smtClean="0">
                <a:solidFill>
                  <a:srgbClr val="C00000"/>
                </a:solidFill>
              </a:rPr>
              <a:t>Материалы для шоколадницы из бумаги</a:t>
            </a:r>
          </a:p>
          <a:p>
            <a:pPr fontAlgn="base"/>
            <a:endParaRPr lang="ru-RU" sz="2000" b="1" dirty="0" smtClean="0">
              <a:solidFill>
                <a:srgbClr val="002060"/>
              </a:solidFill>
            </a:endParaRP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</a:rPr>
              <a:t>- твердый лист белого цвета для основы;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</a:rPr>
              <a:t>- два-три листа с разными </a:t>
            </a:r>
            <a:r>
              <a:rPr lang="ru-RU" sz="2000" b="1" dirty="0" err="1" smtClean="0">
                <a:solidFill>
                  <a:srgbClr val="002060"/>
                </a:solidFill>
              </a:rPr>
              <a:t>принтами</a:t>
            </a:r>
            <a:r>
              <a:rPr lang="ru-RU" sz="2000" b="1" dirty="0" smtClean="0">
                <a:solidFill>
                  <a:srgbClr val="002060"/>
                </a:solidFill>
              </a:rPr>
              <a:t>, сочетающихся между собой оттенков;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</a:rPr>
              <a:t>- клей;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</a:rPr>
              <a:t>- карандаш;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</a:rPr>
              <a:t>- ножницы;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</a:rPr>
              <a:t>- тесьму для </a:t>
            </a:r>
            <a:r>
              <a:rPr lang="ru-RU" sz="2000" b="1" dirty="0" err="1" smtClean="0">
                <a:solidFill>
                  <a:srgbClr val="002060"/>
                </a:solidFill>
              </a:rPr>
              <a:t>завязочек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 fontAlgn="base"/>
            <a:r>
              <a:rPr lang="ru-RU" sz="2000" b="1" dirty="0" smtClean="0">
                <a:solidFill>
                  <a:srgbClr val="002060"/>
                </a:solidFill>
              </a:rPr>
              <a:t>- декоративные элементы: цветочки, стразы, фигурки бабочек, ярлычки с надписями и </a:t>
            </a:r>
            <a:r>
              <a:rPr lang="ru-RU" sz="2000" b="1" dirty="0" err="1" smtClean="0">
                <a:solidFill>
                  <a:srgbClr val="002060"/>
                </a:solidFill>
              </a:rPr>
              <a:t>др</a:t>
            </a:r>
            <a:r>
              <a:rPr lang="ru-RU" sz="2000" b="1" dirty="0" smtClean="0">
                <a:solidFill>
                  <a:srgbClr val="002060"/>
                </a:solidFill>
              </a:rPr>
              <a:t>,.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54" name="Picture 6" descr="https://upload.wikimedia.org/wikipedia/commons/2/27/Herramientas_para_Scrapboo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714620"/>
            <a:ext cx="4095736" cy="3071802"/>
          </a:xfrm>
          <a:prstGeom prst="rect">
            <a:avLst/>
          </a:prstGeom>
          <a:noFill/>
        </p:spPr>
      </p:pic>
      <p:pic>
        <p:nvPicPr>
          <p:cNvPr id="6" name="Picture 2" descr="http://koffkindom.ru/wp-content/uploads/2016/04/Scrapbooking-1-760x5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57166"/>
            <a:ext cx="3151834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odarokhandmade.ru/forum/uploads/attachment/2013-01/1358235084_srr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14554"/>
            <a:ext cx="6215106" cy="376013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14480" y="928670"/>
            <a:ext cx="5857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Итак, приступаем! Обводим картонный шаблон для открытки на альбомном листе бумаги, как указано на фото внизу.</a:t>
            </a:r>
          </a:p>
          <a:p>
            <a:r>
              <a:rPr lang="ru-RU" b="1" i="1" dirty="0" smtClean="0">
                <a:solidFill>
                  <a:srgbClr val="002060"/>
                </a:solidFill>
              </a:rPr>
              <a:t>Вырезаем по контуру.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6-m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2" name="AutoShape 10" descr="Добрый день! Сегодня я покажу вам мк для блога Fantasy!&#10;&quot;Добрый день, дорогие читатели блога Fantasy! Очень сильно волнуюсь, ведь это мой первый МК. Надеюсь, что все будет для вас понятно и доступно))) В этом МК я хочу показать, как я делаю шоколадницу и как состариваю края бумаги для работ в стиле шебби-шик. Т.к. в интернете достаточно много МК по изготовлению разных шоколадниц, я буду пропускать некоторые моменты, но сам процесс создания будет показан.&#10; фото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4" name="AutoShape 12" descr="Добрый день! Сегодня я покажу вам мк для блога Fantasy!&#10;&quot;Добрый день, дорогие читатели блога Fantasy! Очень сильно волнуюсь, ведь это мой первый МК. Надеюсь, что все будет для вас понятно и доступно))) В этом МК я хочу показать, как я делаю шоколадницу и как состариваю края бумаги для работ в стиле шебби-шик. Т.к. в интернете достаточно много МК по изготовлению разных шоколадниц, я буду пропускать некоторые моменты, но сам процесс создания будет показан.&#10; фото 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6" name="Picture 14" descr="Добрый день! Сегодня я покажу вам мк для блога Fantasy!&#10;&quot;Добрый день, дорогие читатели блога Fantasy! Очень сильно волнуюсь, ведь это мой первый МК. Надеюсь, что все будет для вас понятно и доступно))) В этом МК я хочу показать, как я делаю шоколадницу и как состариваю края бумаги для работ в стиле шебби-шик. Т.к. в интернете достаточно много МК по изготовлению разных шоколадниц, я буду пропускать некоторые моменты, но сам процесс создания будет показан.&#10; фото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214686"/>
            <a:ext cx="2969463" cy="221567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286000" y="928670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После этого надо </a:t>
            </a:r>
            <a:r>
              <a:rPr lang="ru-RU" sz="2000" b="1" dirty="0" err="1" smtClean="0">
                <a:solidFill>
                  <a:srgbClr val="002060"/>
                </a:solidFill>
              </a:rPr>
              <a:t>пробиговать</a:t>
            </a:r>
            <a:r>
              <a:rPr lang="ru-RU" sz="2000" b="1" dirty="0" smtClean="0">
                <a:solidFill>
                  <a:srgbClr val="002060"/>
                </a:solidFill>
              </a:rPr>
              <a:t> те места, где будут сгибы. Таким образом они получатся ровными и красивыми.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8450" name="Picture 18" descr="делаем линии изгиба с помощью линей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429000"/>
            <a:ext cx="3286148" cy="2190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35729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Складываем наш шаблон, сгибаем все невидимые линии, получаем вот такую заготовку снаружи.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сгибаем все невидимые лин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857496"/>
            <a:ext cx="428625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785794"/>
            <a:ext cx="6357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Далее мы вырезаем из цветной бумаги заготовки для оклеивания нашей шоколадницы.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458" name="AutoShape 2" descr="Добрый день! Сегодня я покажу вам мк для блога Fantasy!&#10;&quot;Добрый день, дорогие читатели блога Fantasy! Очень сильно волнуюсь, ведь это мой первый МК. Надеюсь, что все будет для вас понятно и доступно))) В этом МК я хочу показать, как я делаю шоколадницу и как состариваю края бумаги для работ в стиле шебби-шик. Т.к. в интернете достаточно много МК по изготовлению разных шоколадниц, я буду пропускать некоторые моменты, но сам процесс создания будет показан.&#10; фото 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Добрый день! Сегодня я покажу вам мк для блога Fantasy!&#10;&quot;Добрый день, дорогие читатели блога Fantasy! Очень сильно волнуюсь, ведь это мой первый МК. Надеюсь, что все будет для вас понятно и доступно))) В этом МК я хочу показать, как я делаю шоколадницу и как состариваю края бумаги для работ в стиле шебби-шик. Т.к. в интернете достаточно много МК по изготовлению разных шоколадниц, я буду пропускать некоторые моменты, но сам процесс создания будет показан.&#10; фото 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2" name="AutoShape 6" descr="Добрый день! Сегодня я покажу вам мк для блога Fantasy!&#10;&quot;Добрый день, дорогие читатели блога Fantasy! Очень сильно волнуюсь, ведь это мой первый МК. Надеюсь, что все будет для вас понятно и доступно))) В этом МК я хочу показать, как я делаю шоколадницу и как состариваю края бумаги для работ в стиле шебби-шик. Т.к. в интернете достаточно много МК по изготовлению разных шоколадниц, я буду пропускать некоторые моменты, но сам процесс создания будет показан.&#10; фото 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4" name="AutoShape 8" descr="Добрый день! Сегодня я покажу вам мк для блога Fantasy!&#10;&quot;Добрый день, дорогие читатели блога Fantasy! Очень сильно волнуюсь, ведь это мой первый МК. Надеюсь, что все будет для вас понятно и доступно))) В этом МК я хочу показать, как я делаю шоколадницу и как состариваю края бумаги для работ в стиле шебби-шик. Т.к. в интернете достаточно много МК по изготовлению разных шоколадниц, я буду пропускать некоторые моменты, но сам процесс создания будет показан.&#10; фото 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6" name="Picture 10" descr="Добрый день! Сегодня я покажу вам мк для блога Fantasy!&#10;&quot;Добрый день, дорогие читатели блога Fantasy! Очень сильно волнуюсь, ведь это мой первый МК. Надеюсь, что все будет для вас понятно и доступно))) В этом МК я хочу показать, как я делаю шоколадницу и как состариваю края бумаги для работ в стиле шебби-шик. Т.к. в интернете достаточно много МК по изготовлению разных шоколадниц, я буду пропускать некоторые моменты, но сам процесс создания будет показан.&#10; фото 8"/>
          <p:cNvPicPr>
            <a:picLocks noChangeAspect="1" noChangeArrowheads="1"/>
          </p:cNvPicPr>
          <p:nvPr/>
        </p:nvPicPr>
        <p:blipFill>
          <a:blip r:embed="rId2" cstate="print"/>
          <a:srcRect l="4327" t="11968" r="4807" b="10239"/>
          <a:stretch>
            <a:fillRect/>
          </a:stretch>
        </p:blipFill>
        <p:spPr bwMode="auto">
          <a:xfrm>
            <a:off x="2357422" y="2285992"/>
            <a:ext cx="450059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</TotalTime>
  <Words>282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Мастер – класс  «Изготовление  открытки-шоколадницы своими руками»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1</cp:lastModifiedBy>
  <cp:revision>18</cp:revision>
  <dcterms:created xsi:type="dcterms:W3CDTF">2018-01-16T13:58:21Z</dcterms:created>
  <dcterms:modified xsi:type="dcterms:W3CDTF">2018-02-12T07:00:37Z</dcterms:modified>
</cp:coreProperties>
</file>