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7" r:id="rId3"/>
    <p:sldId id="265" r:id="rId4"/>
    <p:sldId id="267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8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30" y="0"/>
            <a:ext cx="9036496" cy="18722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124744"/>
            <a:ext cx="7706793" cy="529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187624" y="-459432"/>
            <a:ext cx="64643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Символы Победы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99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552" y="188640"/>
            <a:ext cx="4694167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Голубь мира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87160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Голубь мира -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выражение, получившее популярность после окончания Второй мировой войны в связи с деятельностью Всемирного конгресса сторонников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мира в 1949 году. Эмблема 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этого конгресса была нарисована Пабло Пикассо, на ней изображён белый голубь, несущий в клюве оливковую ветвь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980728"/>
            <a:ext cx="4320480" cy="3269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93" t="14832" r="19077" b="18411"/>
          <a:stretch/>
        </p:blipFill>
        <p:spPr>
          <a:xfrm>
            <a:off x="827584" y="1026031"/>
            <a:ext cx="2849420" cy="3179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22281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0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552" y="188640"/>
            <a:ext cx="4694167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Журавль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970" y="5013176"/>
            <a:ext cx="87160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Журавль связан с осенью, грустью, прощанием и тревожностью так же, как и с надеждой на счастье.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Журавль – бессмертие души, символ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погибших солдат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и 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мирного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населения.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846"/>
          <a:stretch/>
        </p:blipFill>
        <p:spPr>
          <a:xfrm>
            <a:off x="3787288" y="767222"/>
            <a:ext cx="5161540" cy="38755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3970" y="548680"/>
            <a:ext cx="42056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Мне кажется порою, что солдаты,</a:t>
            </a: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С кровавых не пришедшие полей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Не в землю эту полегли когда-то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А превратились в белых журавлей…</a:t>
            </a:r>
          </a:p>
          <a:p>
            <a:pPr algn="ctr"/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(Расул Гамзатов «Журавли»)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82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0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17159" cy="936104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Орден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Отечественной войны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Изображение с сайта polkrf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743325" cy="34671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39952" y="980728"/>
            <a:ext cx="4572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Орден </a:t>
            </a:r>
            <a:r>
              <a:rPr lang="ru-RU" sz="2000" b="1" dirty="0" smtClean="0"/>
              <a:t>СССР, учреждённый указом Президиума Верховного Совета СССР от 20 мая 1942 года</a:t>
            </a:r>
            <a:r>
              <a:rPr lang="ru-RU" sz="2000" dirty="0" smtClean="0"/>
              <a:t>. </a:t>
            </a:r>
            <a:r>
              <a:rPr lang="ru-RU" sz="2000" b="1" dirty="0" smtClean="0"/>
              <a:t>Орден имел две степени</a:t>
            </a:r>
            <a:r>
              <a:rPr lang="ru-RU" sz="2000" dirty="0" smtClean="0"/>
              <a:t>. Им награждались лица рядового и командного состава Красной Армии, Военно-морского флота, войск НКВД и партизанских отрядов, отличившиеся в боях за Родину в Великую Отечественную войну, проявившие храбрость, стойкость и мужество, а также военнослужащие, способствовавшие своим действием успеху боевых операций советских </a:t>
            </a:r>
            <a:r>
              <a:rPr lang="ru-RU" sz="2000" dirty="0" smtClean="0"/>
              <a:t>войск.</a:t>
            </a:r>
            <a:endParaRPr lang="ru-RU" sz="2000" dirty="0" smtClean="0"/>
          </a:p>
          <a:p>
            <a:r>
              <a:rPr lang="ru-RU" sz="2000" b="1" dirty="0" smtClean="0"/>
              <a:t>В 1985 году орден </a:t>
            </a:r>
            <a:r>
              <a:rPr lang="ru-RU" sz="2000" b="1" dirty="0" smtClean="0"/>
              <a:t>был возрождён</a:t>
            </a:r>
            <a:r>
              <a:rPr lang="ru-RU" sz="2000" dirty="0" smtClean="0"/>
              <a:t> как памятная награда для ветеранов войны.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297823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0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552" y="188640"/>
            <a:ext cx="4694167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Журавль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1132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70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728719" cy="576064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Памятная медаль 80 лет Победы 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100" name="Picture 4" descr="80 лет побе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5033287" cy="5041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7790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30" y="0"/>
            <a:ext cx="9036496" cy="1872208"/>
          </a:xfrm>
          <a:prstGeom prst="rect">
            <a:avLst/>
          </a:prstGeom>
        </p:spPr>
      </p:pic>
      <p:pic>
        <p:nvPicPr>
          <p:cNvPr id="1026" name="Picture 2" descr="C:\Users\Библиотека\Desktop\символы России\Смволы_Победы_Меренк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7899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10" y="27464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76864" cy="149817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9 мая – </a:t>
            </a:r>
            <a:r>
              <a:rPr lang="ru-RU" sz="4000" b="1" i="1" dirty="0">
                <a:solidFill>
                  <a:srgbClr val="C00000"/>
                </a:solidFill>
              </a:rPr>
              <a:t>День Победы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26"/>
          <a:stretch/>
        </p:blipFill>
        <p:spPr>
          <a:xfrm>
            <a:off x="281655" y="1484784"/>
            <a:ext cx="4287935" cy="499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4701948" y="1844824"/>
            <a:ext cx="4472880" cy="417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9 мая 1945 года советский народ  одержал победу в войне с фашизмом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44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10" y="27464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816424" cy="121014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ЭМБЛЕМА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5076057" y="1556792"/>
            <a:ext cx="3672408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- это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условное символическое изображение </a:t>
            </a:r>
            <a:endParaRPr lang="ru-RU" sz="3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каких-либо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понятий, идей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21" t="3717" r="5325"/>
          <a:stretch/>
        </p:blipFill>
        <p:spPr>
          <a:xfrm>
            <a:off x="242514" y="260648"/>
            <a:ext cx="4459434" cy="397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242514" y="4725144"/>
            <a:ext cx="8721975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</a:rPr>
              <a:t>представляет собой предельно обобщённый образ, смысл которого намного шире содержания изображённого </a:t>
            </a: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</a:rPr>
              <a:t>объекта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837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836712"/>
            <a:ext cx="4176464" cy="5400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Символ 80-летия Победы в Великой Отечественной войне 1941–1945 годов — монумент «Родина-мать зовёт!», установленный на Мамаевом кургане в Волгограде. 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официальном логотипе празднования на скульптуре изображены цифра «80», георгиевская лента и слово «Победа»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8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30203" r="30856"/>
          <a:stretch>
            <a:fillRect/>
          </a:stretch>
        </p:blipFill>
        <p:spPr bwMode="auto">
          <a:xfrm>
            <a:off x="467544" y="860784"/>
            <a:ext cx="3888432" cy="5391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4416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7024" y="188640"/>
            <a:ext cx="3885416" cy="576064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Знамя Победы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2" b="9506"/>
          <a:stretch/>
        </p:blipFill>
        <p:spPr>
          <a:xfrm>
            <a:off x="423644" y="285731"/>
            <a:ext cx="3767678" cy="2082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6544" y="4869160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Это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официальный символ победы советского народа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над фашизмом.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Указ «О Знамени Победы» был подписан 15.04.1996 г.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указе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вводилось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понятие «символ Знамени Победы».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54" r="32462"/>
          <a:stretch/>
        </p:blipFill>
        <p:spPr>
          <a:xfrm>
            <a:off x="4474731" y="893515"/>
            <a:ext cx="4320480" cy="3687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415" y="2445844"/>
            <a:ext cx="3510136" cy="210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86123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696744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Вечный огонь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612" y="436510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Символизирует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вечную память. Он горит в любую погоду: зимой и летом, в любое время суток: днем и ночью, не давая угаснуть человеческой памяти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Пока будет гореть символ победы, героизма и стойкости, мы будем помнить о великом подвиге нашего народа, завоевавшего Победу над фашизмом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03" t="2554" b="6616"/>
          <a:stretch/>
        </p:blipFill>
        <p:spPr>
          <a:xfrm>
            <a:off x="2411760" y="1076752"/>
            <a:ext cx="4899453" cy="3055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6408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5976664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Георгиевская  лента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335" y="3933056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Георгиевская лента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</a:rPr>
              <a:t>биколор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 оранжевого и черного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цветов - ведет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свою историю от ленты к солдатскому ордену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</a:rPr>
              <a:t>Св.Георгия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Победоносца, учрежденного 26 ноября 1769 императрицей Екатериной II. Эта лента с небольшими изменениями вошла в наградную систему СССР как "Гвардейская лента"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знак особого отличия солдата. Ею обтянута колодка почетного "солдатского" ордена Славы.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352" y="692697"/>
            <a:ext cx="5036728" cy="3262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71" r="19553"/>
          <a:stretch/>
        </p:blipFill>
        <p:spPr>
          <a:xfrm>
            <a:off x="5304260" y="1083551"/>
            <a:ext cx="3236282" cy="2830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97817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552" y="188640"/>
            <a:ext cx="4694167" cy="57606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Красная  гвоздика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612" y="436510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После второй мировой войны этот цветок стал эмблемой антивоенного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движения.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менно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красная гвоздика стала символом Победы потому, что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её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цвет символизирует кровь, пролитую за Родину, а стойкость и выносливость этого цветка напоминают качества, свойственные храбрым воинам.</a:t>
            </a:r>
            <a:endParaRPr lang="ru-RU" sz="24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189" y="1140942"/>
            <a:ext cx="48768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416" y="548680"/>
            <a:ext cx="36004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73307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387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9 мая – День Победы </vt:lpstr>
      <vt:lpstr>ЭМБЛЕМА</vt:lpstr>
      <vt:lpstr>Символ 80-летия Победы в Великой Отечественной войне 1941–1945 годов — монумент «Родина-мать зовёт!», установленный на Мамаевом кургане в Волгограде.  На официальном логотипе празднования на скульптуре изображены цифра «80», георгиевская лента и слово «Победа»</vt:lpstr>
      <vt:lpstr>Знамя Победы</vt:lpstr>
      <vt:lpstr>Вечный огонь</vt:lpstr>
      <vt:lpstr>Георгиевская  лента</vt:lpstr>
      <vt:lpstr>Красная  гвоздика</vt:lpstr>
      <vt:lpstr>Голубь мира</vt:lpstr>
      <vt:lpstr>Журавль</vt:lpstr>
      <vt:lpstr> Орден Отечественной войны </vt:lpstr>
      <vt:lpstr>Журавль</vt:lpstr>
      <vt:lpstr>Памятная медаль 80 лет Победы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Библиотека</cp:lastModifiedBy>
  <cp:revision>67</cp:revision>
  <dcterms:created xsi:type="dcterms:W3CDTF">2020-04-15T11:36:56Z</dcterms:created>
  <dcterms:modified xsi:type="dcterms:W3CDTF">2025-04-22T08:54:44Z</dcterms:modified>
</cp:coreProperties>
</file>