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A285C7-84ED-4AD1-9E5E-FDB0C6C250E7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875772-AE33-4240-8DC7-7C2DFE763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c01.alicdn.com/kf/HTB1tLwhFVXXXXbLaXXXq6xXFXXXh/220502705/HTB1tLwhFVXXXXbLaXXXq6xXFXXX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57166"/>
            <a:ext cx="2143124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Страница 2 - Купить Костюмы больших размеров 46-66р в Одессе - цены, товары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67157"/>
            <a:ext cx="2690842" cy="2690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avatars.mds.yandex.net/get-zen_doc/119454/pub_5ab7b84bbcf1bc77a49b7aa0_5ab7b8aa79885e48db52e84b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7166"/>
            <a:ext cx="3571868" cy="2932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://tvoekatalog.ru/wp-content/uploads/2019/01/odezhda-chanel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143240" y="2714620"/>
            <a:ext cx="3000396" cy="2124656"/>
          </a:xfrm>
          <a:prstGeom prst="ellipse">
            <a:avLst/>
          </a:prstGeom>
          <a:ln w="63500" cap="rnd">
            <a:solidFill>
              <a:schemeClr val="bg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40" name="Picture 16" descr="https://novafashion.ru/wp-content/uploads/2017/08/bryuki-zhenskie-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571480"/>
            <a:ext cx="1857388" cy="2321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https://i1.wp.com/novafashion.ru/wp-content/uploads/2017/08/bryuki-zhenskie-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4881568"/>
            <a:ext cx="1581146" cy="1976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6" name="Picture 22" descr="https://images.wbstatic.net/big/new/13640000/13649517-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2857496"/>
            <a:ext cx="1773219" cy="2364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i.artfile.ru/1920x1080_1407370_%5bwww.ArtFile.ru%5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903417"/>
            <a:ext cx="3474813" cy="1954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8229600" cy="6143668"/>
          </a:xfrm>
        </p:spPr>
        <p:txBody>
          <a:bodyPr/>
          <a:lstStyle/>
          <a:p>
            <a:pPr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оценивания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этапа</a:t>
            </a:r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Технологическая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последовательность изготовления изделия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балла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все верно, ошибок нет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балла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допущена одна ошибка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1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балл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допущены 2 ошибки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0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баллов -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допущено 3 и более ошибок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0364" y="714356"/>
            <a:ext cx="4838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Шкала перевода баллов в оценку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1714488"/>
            <a:ext cx="4254113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11-10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баллов –оценка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«5»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9- 8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баллов –оценка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«4»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7-6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баллов  -оценка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«3»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5-3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баллов – оценка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«2»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F:\лидер\мясорубк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2714644" cy="2714644"/>
          </a:xfrm>
          <a:prstGeom prst="rect">
            <a:avLst/>
          </a:prstGeom>
          <a:noFill/>
        </p:spPr>
      </p:pic>
      <p:pic>
        <p:nvPicPr>
          <p:cNvPr id="38915" name="Picture 3" descr="F:\лидер\портфель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071678"/>
            <a:ext cx="2786052" cy="2538403"/>
          </a:xfrm>
          <a:prstGeom prst="rect">
            <a:avLst/>
          </a:prstGeom>
          <a:noFill/>
        </p:spPr>
      </p:pic>
      <p:pic>
        <p:nvPicPr>
          <p:cNvPr id="38916" name="Picture 4" descr="F:\лидер\мусор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1129" y="2500306"/>
            <a:ext cx="2519638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714356"/>
            <a:ext cx="1739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Шанель Коко биография личная жизнь знаковые вещи. История жизни дизайнера на сайте Vog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2716713" cy="4075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388" y="3643314"/>
            <a:ext cx="1532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Коко </a:t>
            </a:r>
            <a:r>
              <a:rPr lang="ru-RU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Шанель</a:t>
            </a:r>
            <a:r>
              <a:rPr lang="ru-RU" dirty="0" smtClean="0"/>
              <a:t> </a:t>
            </a:r>
          </a:p>
          <a:p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2000240"/>
            <a:ext cx="4286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Мода существует не только в платьях. Она существует в небе, на улице. Мода связана с идеями, образом жизни, происходящими событиями.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14356"/>
            <a:ext cx="55721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«Брюки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современном мире»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35842" name="Picture 2" descr="https://st3.stpulscen.ru/images/product/138/013/801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1948855" cy="3505200"/>
          </a:xfrm>
          <a:prstGeom prst="rect">
            <a:avLst/>
          </a:prstGeom>
          <a:noFill/>
        </p:spPr>
      </p:pic>
      <p:pic>
        <p:nvPicPr>
          <p:cNvPr id="35848" name="Picture 8" descr="https://farmaoptics.com/wp-content/uploads/114f3431017568422225c3f1733fe9d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143248"/>
            <a:ext cx="2033586" cy="3050380"/>
          </a:xfrm>
          <a:prstGeom prst="rect">
            <a:avLst/>
          </a:prstGeom>
          <a:noFill/>
        </p:spPr>
      </p:pic>
      <p:pic>
        <p:nvPicPr>
          <p:cNvPr id="35850" name="Picture 10" descr="Спортивные брюки Eco-Conception                                                                 серый &#10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285728"/>
            <a:ext cx="2070112" cy="2727094"/>
          </a:xfrm>
          <a:prstGeom prst="rect">
            <a:avLst/>
          </a:prstGeom>
          <a:noFill/>
        </p:spPr>
      </p:pic>
      <p:pic>
        <p:nvPicPr>
          <p:cNvPr id="35852" name="Picture 12" descr="Брюки-чинос                                         синий &#10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214686"/>
            <a:ext cx="2355864" cy="3103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 – проект «Мои брюки»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71448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85786" y="1714488"/>
            <a:ext cx="2643174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357298"/>
            <a:ext cx="3286148" cy="46434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1357298"/>
            <a:ext cx="3357586" cy="46434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143504" y="1500174"/>
            <a:ext cx="271464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«Описание внешнего вида модели»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500166" y="1571612"/>
            <a:ext cx="23574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Творческий проект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571604" y="1857364"/>
            <a:ext cx="23574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этап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Эскиз модели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143504" y="3357562"/>
            <a:ext cx="264317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«Технологическую последовательность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изготовления изделия»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28860" y="5286388"/>
            <a:ext cx="1571636" cy="5000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Лист самооценки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5286388"/>
            <a:ext cx="1571636" cy="5000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Лист самооценки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2714620"/>
            <a:ext cx="1500198" cy="5000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Лист самооценки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86116" y="2500306"/>
            <a:ext cx="857256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15286" cy="1143000"/>
          </a:xfrm>
        </p:spPr>
        <p:txBody>
          <a:bodyPr>
            <a:noAutofit/>
          </a:bodyPr>
          <a:lstStyle/>
          <a:p>
            <a:pPr algn="just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Брюки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поясное изделие, разделенное на две части, каждая из которых покрывает отдельно левую и правую ногу. </a:t>
            </a:r>
          </a:p>
        </p:txBody>
      </p:sp>
      <p:pic>
        <p:nvPicPr>
          <p:cNvPr id="19460" name="Picture 4" descr="https://bookree.org/loader/img.php?dir=af532ff78b582e5d287066a72b8249cd&amp;file=126.png"/>
          <p:cNvPicPr>
            <a:picLocks noChangeAspect="1" noChangeArrowheads="1"/>
          </p:cNvPicPr>
          <p:nvPr/>
        </p:nvPicPr>
        <p:blipFill>
          <a:blip r:embed="rId2" cstate="print"/>
          <a:srcRect l="48481" t="7224" r="5520" b="17659"/>
          <a:stretch>
            <a:fillRect/>
          </a:stretch>
        </p:blipFill>
        <p:spPr bwMode="auto">
          <a:xfrm>
            <a:off x="6215074" y="3214686"/>
            <a:ext cx="142801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2" name="Picture 6" descr="https://bookree.org/loader/img.php?dir=af532ff78b582e5d287066a72b8249cd&amp;file=138.png"/>
          <p:cNvPicPr>
            <a:picLocks noChangeAspect="1" noChangeArrowheads="1"/>
          </p:cNvPicPr>
          <p:nvPr/>
        </p:nvPicPr>
        <p:blipFill>
          <a:blip r:embed="rId3" cstate="print"/>
          <a:srcRect l="46624" r="6630" b="22244"/>
          <a:stretch>
            <a:fillRect/>
          </a:stretch>
        </p:blipFill>
        <p:spPr bwMode="auto">
          <a:xfrm>
            <a:off x="7405192" y="1500174"/>
            <a:ext cx="173880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6" name="Picture 10" descr="https://i.pinimg.com/736x/c8/0e/be/c80ebe26913224e0bda52cfe7d65d866--burda-patterns-sewing-patter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714488"/>
            <a:ext cx="2928958" cy="2928958"/>
          </a:xfrm>
          <a:prstGeom prst="rect">
            <a:avLst/>
          </a:prstGeom>
          <a:noFill/>
        </p:spPr>
      </p:pic>
      <p:pic>
        <p:nvPicPr>
          <p:cNvPr id="19464" name="Picture 8" descr="https://i.pinimg.com/originals/ca/e6/3c/cae63ccac1f5424c4ad5e136be43baa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710910"/>
            <a:ext cx="3133603" cy="3147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3.bp.blogspot.com/-jwizDRkULcQ/VAbfH6xZZGI/AAAAAAAAGaQ/QrMYmVlioYM/s1600/female%2Bbody%2Bshapes.png"/>
          <p:cNvPicPr>
            <a:picLocks noGrp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13279"/>
          <a:stretch/>
        </p:blipFill>
        <p:spPr bwMode="auto">
          <a:xfrm>
            <a:off x="1071538" y="1357298"/>
            <a:ext cx="700092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7254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Соответствие моделей брюк и фигур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386" name="AutoShape 2"/>
          <p:cNvCxnSpPr>
            <a:cxnSpLocks noChangeShapeType="1"/>
          </p:cNvCxnSpPr>
          <p:nvPr/>
        </p:nvCxnSpPr>
        <p:spPr bwMode="auto">
          <a:xfrm rot="10800000" flipV="1">
            <a:off x="2000232" y="642918"/>
            <a:ext cx="728662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6387" name="AutoShape 3"/>
          <p:cNvCxnSpPr>
            <a:cxnSpLocks noChangeShapeType="1"/>
          </p:cNvCxnSpPr>
          <p:nvPr/>
        </p:nvCxnSpPr>
        <p:spPr bwMode="auto">
          <a:xfrm rot="5400000">
            <a:off x="3328976" y="957248"/>
            <a:ext cx="571504" cy="22859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" name="AutoShape 2"/>
          <p:cNvCxnSpPr>
            <a:cxnSpLocks noChangeShapeType="1"/>
          </p:cNvCxnSpPr>
          <p:nvPr/>
        </p:nvCxnSpPr>
        <p:spPr bwMode="auto">
          <a:xfrm rot="5400000">
            <a:off x="4186232" y="1171562"/>
            <a:ext cx="785818" cy="1428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" name="AutoShape 3"/>
          <p:cNvCxnSpPr>
            <a:cxnSpLocks noChangeShapeType="1"/>
          </p:cNvCxnSpPr>
          <p:nvPr/>
        </p:nvCxnSpPr>
        <p:spPr bwMode="auto">
          <a:xfrm rot="16200000" flipH="1">
            <a:off x="6215074" y="857232"/>
            <a:ext cx="500066" cy="35719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8" name="AutoShape 3"/>
          <p:cNvCxnSpPr>
            <a:cxnSpLocks noChangeShapeType="1"/>
          </p:cNvCxnSpPr>
          <p:nvPr/>
        </p:nvCxnSpPr>
        <p:spPr bwMode="auto">
          <a:xfrm rot="16200000" flipH="1">
            <a:off x="5107785" y="1035827"/>
            <a:ext cx="571504" cy="35719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pic>
        <p:nvPicPr>
          <p:cNvPr id="24" name="Рисунок 23" descr="https://3.bp.blogspot.com/-jwizDRkULcQ/VAbfH6xZZGI/AAAAAAAAGaQ/QrMYmVlioYM/s1600/female%2Bbody%2Bshapes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80685" b="16460"/>
          <a:stretch/>
        </p:blipFill>
        <p:spPr bwMode="auto">
          <a:xfrm>
            <a:off x="1285852" y="571480"/>
            <a:ext cx="379149" cy="14950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25" name="Рисунок 24" descr="https://3.bp.blogspot.com/-jwizDRkULcQ/VAbfH6xZZGI/AAAAAAAAGaQ/QrMYmVlioYM/s1600/female%2Bbody%2Bshapes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9048" r="60902" b="16460"/>
          <a:stretch/>
        </p:blipFill>
        <p:spPr bwMode="auto">
          <a:xfrm>
            <a:off x="2991702" y="911787"/>
            <a:ext cx="394160" cy="13521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26" name="Рисунок 25" descr="https://3.bp.blogspot.com/-jwizDRkULcQ/VAbfH6xZZGI/AAAAAAAAGaQ/QrMYmVlioYM/s1600/female%2Bbody%2Bshape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38847" r="40602" b="16155"/>
          <a:stretch/>
        </p:blipFill>
        <p:spPr bwMode="auto">
          <a:xfrm>
            <a:off x="4143372" y="1142984"/>
            <a:ext cx="350804" cy="11770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27" name="Рисунок 26" descr="https://3.bp.blogspot.com/-jwizDRkULcQ/VAbfH6xZZGI/AAAAAAAAGaQ/QrMYmVlioYM/s1600/female%2Bbody%2Bshape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9398" r="21304" b="15851"/>
          <a:stretch/>
        </p:blipFill>
        <p:spPr bwMode="auto">
          <a:xfrm>
            <a:off x="5715008" y="1214422"/>
            <a:ext cx="374069" cy="13424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28" name="Рисунок 27" descr="https://3.bp.blogspot.com/-jwizDRkULcQ/VAbfH6xZZGI/AAAAAAAAGaQ/QrMYmVlioYM/s1600/female%2Bbody%2Bshape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77694" b="16155"/>
          <a:stretch/>
        </p:blipFill>
        <p:spPr bwMode="auto">
          <a:xfrm>
            <a:off x="6715140" y="1000108"/>
            <a:ext cx="468806" cy="14494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42844" y="2143116"/>
            <a:ext cx="1428760" cy="29341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Главн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</a:rPr>
              <a:t>ое: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-сгладить объем в нижней части, выровнять верх, -подчеркнуть талию. Идеально подойдут брюки прямого кроя.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Табу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на клеш от бедра.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857356" y="2285993"/>
            <a:ext cx="1500198" cy="37147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Главное:</a:t>
            </a:r>
            <a:r>
              <a:rPr kumimoji="0" lang="ru-RU" sz="12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добавить объем бедрам. Подходят любые модели брюк, которые могут визуально увеличить бедра. Идеально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подойдут брюки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клеш, прямые, с защитами, со складками.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Табу 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обтягивающие брюки.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643306" y="2357430"/>
            <a:ext cx="1643074" cy="23574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Главное: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выбирать брюки, придающие бедрам объемность. Подходят модели с объемными карманами, защипами, «бананы».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357818" y="2571744"/>
            <a:ext cx="1571636" cy="14287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Главное: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</a:rPr>
              <a:t>-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с таким телосложением  можно носить любую модель брюк.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072330" y="2357430"/>
            <a:ext cx="1643042" cy="271464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</a:rPr>
              <a:t>Главное: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-подбирать низ, смещающий акцент с тяжеловатого верха;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-замаскировать проблемные бока. Идеально подойдут брюки прямого фасона.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76438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к эскизу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Работа выполняется на листе формата А4.</a:t>
            </a:r>
          </a:p>
          <a:p>
            <a:pPr marL="457200" lvl="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Показываем вид спереди и сзади.</a:t>
            </a:r>
          </a:p>
          <a:p>
            <a:pPr lvl="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Отображены все необходимые элементы (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пояс, защипы, вытачка, низ брюк, карман, манжета, стрелки, кокетка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lvl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указанием видов отделки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(декоративные швы, пуговицы или молнии).</a:t>
            </a:r>
          </a:p>
          <a:p>
            <a:pPr lvl="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Рисунок выполняется цветными карандашами </a:t>
            </a:r>
          </a:p>
          <a:p>
            <a:pPr algn="ctr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500042"/>
            <a:ext cx="8072494" cy="12144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оценивания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этапа «Эскиз модели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428736"/>
            <a:ext cx="79296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балла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− эскиз проектируемого изделия выполнен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аккуратно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грамотн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(крупно, понятно), с правильным решением композиции всех составляющих элементов.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балла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− эскиз проектируемого изделия выполнен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 очень аккуратно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 незначительными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ошибками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но с правильным решением композиции всех составляющих элементов.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балла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эскиз проектируемого изделия выполнен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неаккуратно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ошибками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но с правильным решением композиции некоторых составляющих элементов.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балл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эскиз проектируемого изделия выполнен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неаккуратно, с грубыми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ошибками.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85728"/>
            <a:ext cx="8229600" cy="6215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Критерии оценивания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этапа 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внешнего вида модели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балла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− уместный подбор материалов и элементов отделки с грамотным обоснованием по эстетичности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балла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уместный побор материалов и элементов отделки с недостаточным обоснованием по эстетичности.</a:t>
            </a:r>
          </a:p>
          <a:p>
            <a:pPr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балла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− материалы и элементы отделки подобраны не в полном объёме для данного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изделия;обоснования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недостаточно.</a:t>
            </a:r>
          </a:p>
          <a:p>
            <a:pPr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балл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− материалы и элементы отделки подобраны не в полном объёме для данного изделия, обоснования нет. 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187</TotalTime>
  <Words>501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Слайд 1</vt:lpstr>
      <vt:lpstr>Слайд 2</vt:lpstr>
      <vt:lpstr>Мини – проект «Мои брюки»</vt:lpstr>
      <vt:lpstr>  Брюки - это поясное изделие, разделенное на две части, каждая из которых покрывает отдельно левую и правую ногу. </vt:lpstr>
      <vt:lpstr>Слайд 5</vt:lpstr>
      <vt:lpstr>Соответствие моделей брюк и фигур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SHUSTRODUM</dc:creator>
  <cp:lastModifiedBy>Tehnologiya</cp:lastModifiedBy>
  <cp:revision>8</cp:revision>
  <dcterms:created xsi:type="dcterms:W3CDTF">2022-02-02T13:40:53Z</dcterms:created>
  <dcterms:modified xsi:type="dcterms:W3CDTF">2022-02-07T05:11:39Z</dcterms:modified>
</cp:coreProperties>
</file>