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1" r:id="rId3"/>
    <p:sldId id="264" r:id="rId4"/>
    <p:sldId id="257" r:id="rId5"/>
    <p:sldId id="265" r:id="rId6"/>
    <p:sldId id="259" r:id="rId7"/>
    <p:sldId id="258" r:id="rId8"/>
    <p:sldId id="260" r:id="rId9"/>
    <p:sldId id="261" r:id="rId10"/>
    <p:sldId id="266" r:id="rId11"/>
    <p:sldId id="267" r:id="rId12"/>
    <p:sldId id="269" r:id="rId13"/>
    <p:sldId id="270" r:id="rId14"/>
    <p:sldId id="263" r:id="rId15"/>
    <p:sldId id="268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EDB4C-8079-40D0-A80B-9813F1FFAF26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339256-7864-454E-BDD9-37D98487B41A}">
      <dgm:prSet phldrT="[Текст]" custT="1"/>
      <dgm:spPr/>
      <dgm:t>
        <a:bodyPr/>
        <a:lstStyle/>
        <a:p>
          <a:r>
            <a:rPr lang="ru-RU" sz="1600" smtClean="0"/>
            <a:t>Положительные и отрицательные числа</a:t>
          </a:r>
          <a:endParaRPr lang="ru-RU" sz="1600" dirty="0"/>
        </a:p>
      </dgm:t>
    </dgm:pt>
    <dgm:pt modelId="{941976FD-52EA-4CC9-89EC-BB42E969D5FA}" type="parTrans" cxnId="{7035D56A-D8B4-4F1B-A9B4-2B014FC1019C}">
      <dgm:prSet/>
      <dgm:spPr/>
      <dgm:t>
        <a:bodyPr/>
        <a:lstStyle/>
        <a:p>
          <a:endParaRPr lang="ru-RU"/>
        </a:p>
      </dgm:t>
    </dgm:pt>
    <dgm:pt modelId="{39A04D90-5AFB-4D81-A3D2-B635D17F0D1D}" type="sibTrans" cxnId="{7035D56A-D8B4-4F1B-A9B4-2B014FC1019C}">
      <dgm:prSet/>
      <dgm:spPr/>
      <dgm:t>
        <a:bodyPr/>
        <a:lstStyle/>
        <a:p>
          <a:endParaRPr lang="ru-RU"/>
        </a:p>
      </dgm:t>
    </dgm:pt>
    <dgm:pt modelId="{EF876EE3-4CDE-41F7-A1E3-C41636BE97DA}">
      <dgm:prSet phldrT="[Текст]" custT="1"/>
      <dgm:spPr/>
      <dgm:t>
        <a:bodyPr/>
        <a:lstStyle/>
        <a:p>
          <a:r>
            <a:rPr lang="ru-RU" sz="1600" smtClean="0"/>
            <a:t>Температура</a:t>
          </a:r>
          <a:endParaRPr lang="ru-RU" sz="1600" dirty="0"/>
        </a:p>
      </dgm:t>
    </dgm:pt>
    <dgm:pt modelId="{D571CBD6-6199-4D8A-AC3D-12962628A34D}" type="parTrans" cxnId="{D309F557-957C-425B-A48E-A90C157155E6}">
      <dgm:prSet/>
      <dgm:spPr/>
      <dgm:t>
        <a:bodyPr/>
        <a:lstStyle/>
        <a:p>
          <a:endParaRPr lang="ru-RU"/>
        </a:p>
      </dgm:t>
    </dgm:pt>
    <dgm:pt modelId="{903A3CA4-B115-4C3B-BF3E-52EEA70AF00C}" type="sibTrans" cxnId="{D309F557-957C-425B-A48E-A90C157155E6}">
      <dgm:prSet/>
      <dgm:spPr/>
      <dgm:t>
        <a:bodyPr/>
        <a:lstStyle/>
        <a:p>
          <a:endParaRPr lang="ru-RU"/>
        </a:p>
      </dgm:t>
    </dgm:pt>
    <dgm:pt modelId="{13F5F5B9-393C-49F8-AE87-D2619038FEBB}">
      <dgm:prSet phldrT="[Текст]" custT="1"/>
      <dgm:spPr/>
      <dgm:t>
        <a:bodyPr/>
        <a:lstStyle/>
        <a:p>
          <a:r>
            <a:rPr lang="ru-RU" sz="1600" smtClean="0"/>
            <a:t>Экономика</a:t>
          </a:r>
          <a:endParaRPr lang="ru-RU" sz="1600" dirty="0"/>
        </a:p>
      </dgm:t>
    </dgm:pt>
    <dgm:pt modelId="{753599D5-0DCB-47D6-9597-46722EDAC32E}" type="parTrans" cxnId="{A523C572-0ED7-4040-BF61-E39DDAB56847}">
      <dgm:prSet/>
      <dgm:spPr/>
      <dgm:t>
        <a:bodyPr/>
        <a:lstStyle/>
        <a:p>
          <a:endParaRPr lang="ru-RU"/>
        </a:p>
      </dgm:t>
    </dgm:pt>
    <dgm:pt modelId="{54208859-A782-4D88-ACE2-402D98E6903E}" type="sibTrans" cxnId="{A523C572-0ED7-4040-BF61-E39DDAB56847}">
      <dgm:prSet/>
      <dgm:spPr/>
      <dgm:t>
        <a:bodyPr/>
        <a:lstStyle/>
        <a:p>
          <a:endParaRPr lang="ru-RU"/>
        </a:p>
      </dgm:t>
    </dgm:pt>
    <dgm:pt modelId="{A8C88043-B2C3-4044-857A-4318D8B7546A}">
      <dgm:prSet phldrT="[Текст]" custT="1"/>
      <dgm:spPr/>
      <dgm:t>
        <a:bodyPr/>
        <a:lstStyle/>
        <a:p>
          <a:r>
            <a:rPr lang="ru-RU" sz="1600" smtClean="0"/>
            <a:t>География</a:t>
          </a:r>
          <a:endParaRPr lang="ru-RU" sz="1600" dirty="0"/>
        </a:p>
      </dgm:t>
    </dgm:pt>
    <dgm:pt modelId="{2FCA076A-9074-487A-B39A-C176A19D5E2F}" type="parTrans" cxnId="{7A6E0476-E51E-4942-B98F-AA50F76DA5ED}">
      <dgm:prSet/>
      <dgm:spPr/>
      <dgm:t>
        <a:bodyPr/>
        <a:lstStyle/>
        <a:p>
          <a:endParaRPr lang="ru-RU"/>
        </a:p>
      </dgm:t>
    </dgm:pt>
    <dgm:pt modelId="{558B898F-8BF5-4712-A1FC-5EEE66AD25D4}" type="sibTrans" cxnId="{7A6E0476-E51E-4942-B98F-AA50F76DA5ED}">
      <dgm:prSet/>
      <dgm:spPr/>
      <dgm:t>
        <a:bodyPr/>
        <a:lstStyle/>
        <a:p>
          <a:endParaRPr lang="ru-RU"/>
        </a:p>
      </dgm:t>
    </dgm:pt>
    <dgm:pt modelId="{D2D8402A-A062-4211-ACC4-98D75251FF3B}">
      <dgm:prSet phldrT="[Текст]" custT="1"/>
      <dgm:spPr/>
      <dgm:t>
        <a:bodyPr/>
        <a:lstStyle/>
        <a:p>
          <a:r>
            <a:rPr lang="ru-RU" sz="1600" smtClean="0"/>
            <a:t>Высота</a:t>
          </a:r>
          <a:endParaRPr lang="ru-RU" sz="1600" dirty="0"/>
        </a:p>
      </dgm:t>
    </dgm:pt>
    <dgm:pt modelId="{4ACF991D-CBF1-42A1-9251-AF394AA338E1}" type="parTrans" cxnId="{E6E6B3F9-0C85-4D6B-A1BF-1C74FEE59E9A}">
      <dgm:prSet/>
      <dgm:spPr/>
      <dgm:t>
        <a:bodyPr/>
        <a:lstStyle/>
        <a:p>
          <a:endParaRPr lang="ru-RU"/>
        </a:p>
      </dgm:t>
    </dgm:pt>
    <dgm:pt modelId="{6DC819CB-046C-4E8D-8B7D-B0D582B587EC}" type="sibTrans" cxnId="{E6E6B3F9-0C85-4D6B-A1BF-1C74FEE59E9A}">
      <dgm:prSet/>
      <dgm:spPr/>
      <dgm:t>
        <a:bodyPr/>
        <a:lstStyle/>
        <a:p>
          <a:endParaRPr lang="ru-RU"/>
        </a:p>
      </dgm:t>
    </dgm:pt>
    <dgm:pt modelId="{52878127-3DAC-4454-ADC8-7491ABC9E3D0}">
      <dgm:prSet phldrT="[Текст]" custT="1"/>
      <dgm:spPr/>
      <dgm:t>
        <a:bodyPr/>
        <a:lstStyle/>
        <a:p>
          <a:r>
            <a:rPr lang="ru-RU" sz="1600" smtClean="0"/>
            <a:t>Глубина</a:t>
          </a:r>
          <a:endParaRPr lang="ru-RU" sz="1600" dirty="0"/>
        </a:p>
      </dgm:t>
    </dgm:pt>
    <dgm:pt modelId="{87E29EDB-75FD-4DE0-BD29-B64DA2368FE5}" type="parTrans" cxnId="{901D4F53-FA94-46B6-9001-A4B2CBEB4069}">
      <dgm:prSet/>
      <dgm:spPr/>
      <dgm:t>
        <a:bodyPr/>
        <a:lstStyle/>
        <a:p>
          <a:endParaRPr lang="ru-RU"/>
        </a:p>
      </dgm:t>
    </dgm:pt>
    <dgm:pt modelId="{303DBB77-B1F2-4231-B955-066672E4CC50}" type="sibTrans" cxnId="{901D4F53-FA94-46B6-9001-A4B2CBEB4069}">
      <dgm:prSet/>
      <dgm:spPr/>
      <dgm:t>
        <a:bodyPr/>
        <a:lstStyle/>
        <a:p>
          <a:endParaRPr lang="ru-RU"/>
        </a:p>
      </dgm:t>
    </dgm:pt>
    <dgm:pt modelId="{26D0DDB1-E4EE-4FDF-9CA7-65239969442D}">
      <dgm:prSet phldrT="[Текст]" custT="1"/>
      <dgm:spPr/>
      <dgm:t>
        <a:bodyPr/>
        <a:lstStyle/>
        <a:p>
          <a:r>
            <a:rPr lang="ru-RU" sz="1600" smtClean="0"/>
            <a:t>Долг</a:t>
          </a:r>
          <a:endParaRPr lang="ru-RU" sz="1600" dirty="0"/>
        </a:p>
      </dgm:t>
    </dgm:pt>
    <dgm:pt modelId="{25FC2CED-4899-4611-A160-5727C7D22CEA}" type="parTrans" cxnId="{F4B2EBE8-A748-4B6F-95BC-7574149EE8C0}">
      <dgm:prSet/>
      <dgm:spPr/>
      <dgm:t>
        <a:bodyPr/>
        <a:lstStyle/>
        <a:p>
          <a:endParaRPr lang="ru-RU"/>
        </a:p>
      </dgm:t>
    </dgm:pt>
    <dgm:pt modelId="{C9BD277E-24CD-4F08-8E9A-07DE92B54C93}" type="sibTrans" cxnId="{F4B2EBE8-A748-4B6F-95BC-7574149EE8C0}">
      <dgm:prSet/>
      <dgm:spPr/>
      <dgm:t>
        <a:bodyPr/>
        <a:lstStyle/>
        <a:p>
          <a:endParaRPr lang="ru-RU"/>
        </a:p>
      </dgm:t>
    </dgm:pt>
    <dgm:pt modelId="{534C8262-527A-4423-92EA-65737B999742}">
      <dgm:prSet phldrT="[Текст]" custT="1"/>
      <dgm:spPr/>
      <dgm:t>
        <a:bodyPr/>
        <a:lstStyle/>
        <a:p>
          <a:r>
            <a:rPr lang="ru-RU" sz="1600" smtClean="0"/>
            <a:t>Прибыль</a:t>
          </a:r>
          <a:endParaRPr lang="ru-RU" sz="1600" dirty="0"/>
        </a:p>
      </dgm:t>
    </dgm:pt>
    <dgm:pt modelId="{4C3639D3-F00D-46BE-8058-C1862D580B1A}" type="parTrans" cxnId="{7FE68C50-AC3D-4AC9-AFB0-593756B13054}">
      <dgm:prSet/>
      <dgm:spPr/>
      <dgm:t>
        <a:bodyPr/>
        <a:lstStyle/>
        <a:p>
          <a:endParaRPr lang="ru-RU"/>
        </a:p>
      </dgm:t>
    </dgm:pt>
    <dgm:pt modelId="{6CF24C60-D4B8-4521-8C09-03EED239BA6D}" type="sibTrans" cxnId="{7FE68C50-AC3D-4AC9-AFB0-593756B13054}">
      <dgm:prSet/>
      <dgm:spPr/>
      <dgm:t>
        <a:bodyPr/>
        <a:lstStyle/>
        <a:p>
          <a:endParaRPr lang="ru-RU"/>
        </a:p>
      </dgm:t>
    </dgm:pt>
    <dgm:pt modelId="{29C205D2-4567-4E07-9FA0-9ED4970170E9}">
      <dgm:prSet phldrT="[Текст]" custT="1"/>
      <dgm:spPr/>
      <dgm:t>
        <a:bodyPr/>
        <a:lstStyle/>
        <a:p>
          <a:r>
            <a:rPr lang="ru-RU" sz="1600" smtClean="0"/>
            <a:t>Мороз</a:t>
          </a:r>
          <a:endParaRPr lang="ru-RU" sz="1600" dirty="0"/>
        </a:p>
      </dgm:t>
    </dgm:pt>
    <dgm:pt modelId="{C6F712AC-4AF8-46D6-8893-74318CA7CEE5}" type="parTrans" cxnId="{4AD3AED4-9DEE-4950-B651-C0B0603CF03F}">
      <dgm:prSet/>
      <dgm:spPr/>
      <dgm:t>
        <a:bodyPr/>
        <a:lstStyle/>
        <a:p>
          <a:endParaRPr lang="ru-RU"/>
        </a:p>
      </dgm:t>
    </dgm:pt>
    <dgm:pt modelId="{7F60FFD1-0B4A-4CF0-A1AF-DD9AEC9C7D2E}" type="sibTrans" cxnId="{4AD3AED4-9DEE-4950-B651-C0B0603CF03F}">
      <dgm:prSet/>
      <dgm:spPr/>
      <dgm:t>
        <a:bodyPr/>
        <a:lstStyle/>
        <a:p>
          <a:endParaRPr lang="ru-RU"/>
        </a:p>
      </dgm:t>
    </dgm:pt>
    <dgm:pt modelId="{8864E5FA-0FEA-4E1A-ABF0-C15C45FB2097}">
      <dgm:prSet phldrT="[Текст]" custT="1"/>
      <dgm:spPr/>
      <dgm:t>
        <a:bodyPr/>
        <a:lstStyle/>
        <a:p>
          <a:r>
            <a:rPr lang="ru-RU" sz="1600" smtClean="0"/>
            <a:t>Жара</a:t>
          </a:r>
          <a:endParaRPr lang="ru-RU" sz="1600" dirty="0"/>
        </a:p>
      </dgm:t>
    </dgm:pt>
    <dgm:pt modelId="{D32F831C-8815-4A50-A6FD-FE40A8BBF364}" type="parTrans" cxnId="{6E1E0140-0A38-4DC1-BC69-9D35B1343878}">
      <dgm:prSet/>
      <dgm:spPr/>
      <dgm:t>
        <a:bodyPr/>
        <a:lstStyle/>
        <a:p>
          <a:endParaRPr lang="ru-RU"/>
        </a:p>
      </dgm:t>
    </dgm:pt>
    <dgm:pt modelId="{47ACD7E6-AB12-424B-9619-5D4BB7606D45}" type="sibTrans" cxnId="{6E1E0140-0A38-4DC1-BC69-9D35B1343878}">
      <dgm:prSet/>
      <dgm:spPr/>
      <dgm:t>
        <a:bodyPr/>
        <a:lstStyle/>
        <a:p>
          <a:endParaRPr lang="ru-RU"/>
        </a:p>
      </dgm:t>
    </dgm:pt>
    <dgm:pt modelId="{3795ED23-737F-4E5A-90F9-F6764A793B09}">
      <dgm:prSet phldrT="[Текст]" custT="1"/>
      <dgm:spPr/>
      <dgm:t>
        <a:bodyPr/>
        <a:lstStyle/>
        <a:p>
          <a:r>
            <a:rPr lang="ru-RU" sz="1600" smtClean="0"/>
            <a:t>Математика</a:t>
          </a:r>
          <a:endParaRPr lang="ru-RU" sz="1600" dirty="0"/>
        </a:p>
      </dgm:t>
    </dgm:pt>
    <dgm:pt modelId="{50360900-BDBD-4A2F-B492-9810193CB719}" type="parTrans" cxnId="{C55165EC-F1ED-42D1-A2EC-5A04821A8010}">
      <dgm:prSet/>
      <dgm:spPr/>
      <dgm:t>
        <a:bodyPr/>
        <a:lstStyle/>
        <a:p>
          <a:endParaRPr lang="ru-RU"/>
        </a:p>
      </dgm:t>
    </dgm:pt>
    <dgm:pt modelId="{40E49D2E-2EB9-4548-925C-889E0AB451BD}" type="sibTrans" cxnId="{C55165EC-F1ED-42D1-A2EC-5A04821A8010}">
      <dgm:prSet/>
      <dgm:spPr/>
      <dgm:t>
        <a:bodyPr/>
        <a:lstStyle/>
        <a:p>
          <a:endParaRPr lang="ru-RU"/>
        </a:p>
      </dgm:t>
    </dgm:pt>
    <dgm:pt modelId="{2C9A4DB9-C78D-4396-B5EA-72CF58651BB8}">
      <dgm:prSet phldrT="[Текст]" custT="1"/>
      <dgm:spPr/>
      <dgm:t>
        <a:bodyPr/>
        <a:lstStyle/>
        <a:p>
          <a:r>
            <a:rPr lang="ru-RU" sz="1600" smtClean="0"/>
            <a:t>5</a:t>
          </a:r>
          <a:endParaRPr lang="ru-RU" sz="1600" dirty="0"/>
        </a:p>
      </dgm:t>
    </dgm:pt>
    <dgm:pt modelId="{EB631F34-5EF9-4F20-806A-610AC5015D52}" type="parTrans" cxnId="{491DCFF3-94E7-4872-B92C-9637D5D8A99F}">
      <dgm:prSet/>
      <dgm:spPr/>
      <dgm:t>
        <a:bodyPr/>
        <a:lstStyle/>
        <a:p>
          <a:endParaRPr lang="ru-RU"/>
        </a:p>
      </dgm:t>
    </dgm:pt>
    <dgm:pt modelId="{511CA171-3FAC-4C99-B8AF-0E6D031C2D98}" type="sibTrans" cxnId="{491DCFF3-94E7-4872-B92C-9637D5D8A99F}">
      <dgm:prSet/>
      <dgm:spPr/>
      <dgm:t>
        <a:bodyPr/>
        <a:lstStyle/>
        <a:p>
          <a:endParaRPr lang="ru-RU"/>
        </a:p>
      </dgm:t>
    </dgm:pt>
    <dgm:pt modelId="{B9F4B468-0938-43D9-B104-257012C63771}">
      <dgm:prSet phldrT="[Текст]" custT="1"/>
      <dgm:spPr/>
      <dgm:t>
        <a:bodyPr/>
        <a:lstStyle/>
        <a:p>
          <a:r>
            <a:rPr lang="ru-RU" sz="1600" smtClean="0"/>
            <a:t>-5</a:t>
          </a:r>
          <a:endParaRPr lang="ru-RU" sz="1600" dirty="0"/>
        </a:p>
      </dgm:t>
    </dgm:pt>
    <dgm:pt modelId="{D6592ADF-0B9B-4255-81B5-E7400643E3BA}" type="parTrans" cxnId="{C7AEA054-2658-4587-8F2D-25FBA0DC1A97}">
      <dgm:prSet/>
      <dgm:spPr/>
      <dgm:t>
        <a:bodyPr/>
        <a:lstStyle/>
        <a:p>
          <a:endParaRPr lang="ru-RU"/>
        </a:p>
      </dgm:t>
    </dgm:pt>
    <dgm:pt modelId="{FD87EDBE-0DF4-49AF-8CBC-20043D27233F}" type="sibTrans" cxnId="{C7AEA054-2658-4587-8F2D-25FBA0DC1A97}">
      <dgm:prSet/>
      <dgm:spPr/>
      <dgm:t>
        <a:bodyPr/>
        <a:lstStyle/>
        <a:p>
          <a:endParaRPr lang="ru-RU"/>
        </a:p>
      </dgm:t>
    </dgm:pt>
    <dgm:pt modelId="{92FCDC3A-4B2F-4BCF-A885-6179D46A1F7C}" type="pres">
      <dgm:prSet presAssocID="{0F3EDB4C-8079-40D0-A80B-9813F1FFAF2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B9FD885-ED2E-435F-BAAC-94CD05ED917A}" type="pres">
      <dgm:prSet presAssocID="{94339256-7864-454E-BDD9-37D98487B41A}" presName="textCenter" presStyleLbl="node1" presStyleIdx="0" presStyleCnt="13" custScaleX="186638" custScaleY="124927"/>
      <dgm:spPr/>
      <dgm:t>
        <a:bodyPr/>
        <a:lstStyle/>
        <a:p>
          <a:endParaRPr lang="ru-RU"/>
        </a:p>
      </dgm:t>
    </dgm:pt>
    <dgm:pt modelId="{F63658E8-47DE-4FAC-A7C9-BAEA4F37EF3D}" type="pres">
      <dgm:prSet presAssocID="{94339256-7864-454E-BDD9-37D98487B41A}" presName="cycle_1" presStyleCnt="0"/>
      <dgm:spPr/>
    </dgm:pt>
    <dgm:pt modelId="{6C400031-CA72-4E4F-824A-3BA547475557}" type="pres">
      <dgm:prSet presAssocID="{EF876EE3-4CDE-41F7-A1E3-C41636BE97DA}" presName="childCenter1" presStyleLbl="node1" presStyleIdx="1" presStyleCnt="13" custScaleX="186638" custScaleY="124927"/>
      <dgm:spPr/>
      <dgm:t>
        <a:bodyPr/>
        <a:lstStyle/>
        <a:p>
          <a:endParaRPr lang="ru-RU"/>
        </a:p>
      </dgm:t>
    </dgm:pt>
    <dgm:pt modelId="{6415A3ED-A298-4E0B-89E2-BC4459D78745}" type="pres">
      <dgm:prSet presAssocID="{C6F712AC-4AF8-46D6-8893-74318CA7CEE5}" presName="Name141" presStyleLbl="parChTrans1D3" presStyleIdx="0" presStyleCnt="8"/>
      <dgm:spPr/>
      <dgm:t>
        <a:bodyPr/>
        <a:lstStyle/>
        <a:p>
          <a:endParaRPr lang="ru-RU"/>
        </a:p>
      </dgm:t>
    </dgm:pt>
    <dgm:pt modelId="{DE35FF2F-C560-4EA4-952F-8799F09A03E6}" type="pres">
      <dgm:prSet presAssocID="{29C205D2-4567-4E07-9FA0-9ED4970170E9}" presName="text1" presStyleLbl="node1" presStyleIdx="2" presStyleCnt="13" custScaleX="186638" custScaleY="12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538E6-F85C-4ECC-B2FE-0148256F7776}" type="pres">
      <dgm:prSet presAssocID="{D32F831C-8815-4A50-A6FD-FE40A8BBF364}" presName="Name141" presStyleLbl="parChTrans1D3" presStyleIdx="1" presStyleCnt="8"/>
      <dgm:spPr/>
      <dgm:t>
        <a:bodyPr/>
        <a:lstStyle/>
        <a:p>
          <a:endParaRPr lang="ru-RU"/>
        </a:p>
      </dgm:t>
    </dgm:pt>
    <dgm:pt modelId="{C1833DAD-45FE-4E7B-AEE0-792E0C0BCA3B}" type="pres">
      <dgm:prSet presAssocID="{8864E5FA-0FEA-4E1A-ABF0-C15C45FB2097}" presName="text1" presStyleLbl="node1" presStyleIdx="3" presStyleCnt="13" custScaleX="186638" custScaleY="12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4D2ED-85D5-4382-9865-88796BB32B7D}" type="pres">
      <dgm:prSet presAssocID="{D571CBD6-6199-4D8A-AC3D-12962628A34D}" presName="Name144" presStyleLbl="parChTrans1D2" presStyleIdx="0" presStyleCnt="4"/>
      <dgm:spPr/>
      <dgm:t>
        <a:bodyPr/>
        <a:lstStyle/>
        <a:p>
          <a:endParaRPr lang="ru-RU"/>
        </a:p>
      </dgm:t>
    </dgm:pt>
    <dgm:pt modelId="{0692AE3A-3AD8-469D-AD73-C9AA4ECB7167}" type="pres">
      <dgm:prSet presAssocID="{94339256-7864-454E-BDD9-37D98487B41A}" presName="cycle_2" presStyleCnt="0"/>
      <dgm:spPr/>
    </dgm:pt>
    <dgm:pt modelId="{D7590204-141C-4CDA-9286-F60F0887D8F1}" type="pres">
      <dgm:prSet presAssocID="{13F5F5B9-393C-49F8-AE87-D2619038FEBB}" presName="childCenter2" presStyleLbl="node1" presStyleIdx="4" presStyleCnt="13" custScaleX="186638" custScaleY="124927" custLinFactNeighborX="14941" custLinFactNeighborY="-575"/>
      <dgm:spPr/>
      <dgm:t>
        <a:bodyPr/>
        <a:lstStyle/>
        <a:p>
          <a:endParaRPr lang="ru-RU"/>
        </a:p>
      </dgm:t>
    </dgm:pt>
    <dgm:pt modelId="{66B268EC-323E-4DE0-B7ED-9CF080D0260F}" type="pres">
      <dgm:prSet presAssocID="{4C3639D3-F00D-46BE-8058-C1862D580B1A}" presName="Name218" presStyleLbl="parChTrans1D3" presStyleIdx="2" presStyleCnt="8"/>
      <dgm:spPr/>
      <dgm:t>
        <a:bodyPr/>
        <a:lstStyle/>
        <a:p>
          <a:endParaRPr lang="ru-RU"/>
        </a:p>
      </dgm:t>
    </dgm:pt>
    <dgm:pt modelId="{B9AFB47C-51F6-4A05-AE8E-22ACFD0A9C94}" type="pres">
      <dgm:prSet presAssocID="{534C8262-527A-4423-92EA-65737B999742}" presName="text2" presStyleLbl="node1" presStyleIdx="5" presStyleCnt="13" custScaleX="186638" custScaleY="12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4624B-0AAA-4F2A-87FA-7797429F6DD5}" type="pres">
      <dgm:prSet presAssocID="{25FC2CED-4899-4611-A160-5727C7D22CEA}" presName="Name218" presStyleLbl="parChTrans1D3" presStyleIdx="3" presStyleCnt="8"/>
      <dgm:spPr/>
      <dgm:t>
        <a:bodyPr/>
        <a:lstStyle/>
        <a:p>
          <a:endParaRPr lang="ru-RU"/>
        </a:p>
      </dgm:t>
    </dgm:pt>
    <dgm:pt modelId="{8B29C7CD-B1C7-446F-8D9D-E1DB8BC104D4}" type="pres">
      <dgm:prSet presAssocID="{26D0DDB1-E4EE-4FDF-9CA7-65239969442D}" presName="text2" presStyleLbl="node1" presStyleIdx="6" presStyleCnt="13" custScaleX="186638" custScaleY="12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8F7B5-8B28-4352-97D0-B0C88AA3125B}" type="pres">
      <dgm:prSet presAssocID="{753599D5-0DCB-47D6-9597-46722EDAC32E}" presName="Name221" presStyleLbl="parChTrans1D2" presStyleIdx="1" presStyleCnt="4"/>
      <dgm:spPr/>
      <dgm:t>
        <a:bodyPr/>
        <a:lstStyle/>
        <a:p>
          <a:endParaRPr lang="ru-RU"/>
        </a:p>
      </dgm:t>
    </dgm:pt>
    <dgm:pt modelId="{855931A8-1E44-4D6C-AD0C-922B8B0BE9F8}" type="pres">
      <dgm:prSet presAssocID="{94339256-7864-454E-BDD9-37D98487B41A}" presName="cycle_3" presStyleCnt="0"/>
      <dgm:spPr/>
    </dgm:pt>
    <dgm:pt modelId="{706D572C-7312-46E6-B822-3C1F256A4C92}" type="pres">
      <dgm:prSet presAssocID="{A8C88043-B2C3-4044-857A-4318D8B7546A}" presName="childCenter3" presStyleLbl="node1" presStyleIdx="7" presStyleCnt="13" custScaleX="186638" custScaleY="124927"/>
      <dgm:spPr/>
      <dgm:t>
        <a:bodyPr/>
        <a:lstStyle/>
        <a:p>
          <a:endParaRPr lang="ru-RU"/>
        </a:p>
      </dgm:t>
    </dgm:pt>
    <dgm:pt modelId="{2B0AB859-3BB4-422A-B64E-4AA598DD3320}" type="pres">
      <dgm:prSet presAssocID="{87E29EDB-75FD-4DE0-BD29-B64DA2368FE5}" presName="Name285" presStyleLbl="parChTrans1D3" presStyleIdx="4" presStyleCnt="8"/>
      <dgm:spPr/>
      <dgm:t>
        <a:bodyPr/>
        <a:lstStyle/>
        <a:p>
          <a:endParaRPr lang="ru-RU"/>
        </a:p>
      </dgm:t>
    </dgm:pt>
    <dgm:pt modelId="{1F8490C5-6CD6-46B3-AAA9-48984C03FEC1}" type="pres">
      <dgm:prSet presAssocID="{52878127-3DAC-4454-ADC8-7491ABC9E3D0}" presName="text3" presStyleLbl="node1" presStyleIdx="8" presStyleCnt="13" custScaleX="186638" custScaleY="12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CC3C8-7C8B-446A-906D-84F6D9F07AF3}" type="pres">
      <dgm:prSet presAssocID="{4ACF991D-CBF1-42A1-9251-AF394AA338E1}" presName="Name285" presStyleLbl="parChTrans1D3" presStyleIdx="5" presStyleCnt="8"/>
      <dgm:spPr/>
      <dgm:t>
        <a:bodyPr/>
        <a:lstStyle/>
        <a:p>
          <a:endParaRPr lang="ru-RU"/>
        </a:p>
      </dgm:t>
    </dgm:pt>
    <dgm:pt modelId="{494F6666-2E41-440B-AB0C-C1FEB10DBE97}" type="pres">
      <dgm:prSet presAssocID="{D2D8402A-A062-4211-ACC4-98D75251FF3B}" presName="text3" presStyleLbl="node1" presStyleIdx="9" presStyleCnt="13" custScaleX="186638" custScaleY="12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A6102-1D9D-47D3-8EC1-BBE922312DF6}" type="pres">
      <dgm:prSet presAssocID="{2FCA076A-9074-487A-B39A-C176A19D5E2F}" presName="Name288" presStyleLbl="parChTrans1D2" presStyleIdx="2" presStyleCnt="4"/>
      <dgm:spPr/>
      <dgm:t>
        <a:bodyPr/>
        <a:lstStyle/>
        <a:p>
          <a:endParaRPr lang="ru-RU"/>
        </a:p>
      </dgm:t>
    </dgm:pt>
    <dgm:pt modelId="{4497DA70-7658-4B5B-9DE2-BF20E1A7B8B2}" type="pres">
      <dgm:prSet presAssocID="{94339256-7864-454E-BDD9-37D98487B41A}" presName="cycle_4" presStyleCnt="0"/>
      <dgm:spPr/>
    </dgm:pt>
    <dgm:pt modelId="{2AA36306-D308-4F91-8C9D-E346EEB431DA}" type="pres">
      <dgm:prSet presAssocID="{3795ED23-737F-4E5A-90F9-F6764A793B09}" presName="childCenter4" presStyleLbl="node1" presStyleIdx="10" presStyleCnt="13" custScaleX="186638" custScaleY="124927" custLinFactNeighborX="-16091" custLinFactNeighborY="-575"/>
      <dgm:spPr/>
      <dgm:t>
        <a:bodyPr/>
        <a:lstStyle/>
        <a:p>
          <a:endParaRPr lang="ru-RU"/>
        </a:p>
      </dgm:t>
    </dgm:pt>
    <dgm:pt modelId="{C36037F8-3222-4F93-A0E5-CADA0EA37AE1}" type="pres">
      <dgm:prSet presAssocID="{D6592ADF-0B9B-4255-81B5-E7400643E3BA}" presName="Name342" presStyleLbl="parChTrans1D3" presStyleIdx="6" presStyleCnt="8"/>
      <dgm:spPr/>
      <dgm:t>
        <a:bodyPr/>
        <a:lstStyle/>
        <a:p>
          <a:endParaRPr lang="ru-RU"/>
        </a:p>
      </dgm:t>
    </dgm:pt>
    <dgm:pt modelId="{F068664D-02D1-4DF2-B943-1A283371A91F}" type="pres">
      <dgm:prSet presAssocID="{B9F4B468-0938-43D9-B104-257012C63771}" presName="text4" presStyleLbl="node1" presStyleIdx="11" presStyleCnt="13" custScaleX="186638" custScaleY="12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18C73-ABBE-4FB4-8FBA-17199F16AFDF}" type="pres">
      <dgm:prSet presAssocID="{EB631F34-5EF9-4F20-806A-610AC5015D52}" presName="Name342" presStyleLbl="parChTrans1D3" presStyleIdx="7" presStyleCnt="8"/>
      <dgm:spPr/>
      <dgm:t>
        <a:bodyPr/>
        <a:lstStyle/>
        <a:p>
          <a:endParaRPr lang="ru-RU"/>
        </a:p>
      </dgm:t>
    </dgm:pt>
    <dgm:pt modelId="{FCD19A5D-F8E7-4984-90A2-5442DFDF6FD3}" type="pres">
      <dgm:prSet presAssocID="{2C9A4DB9-C78D-4396-B5EA-72CF58651BB8}" presName="text4" presStyleLbl="node1" presStyleIdx="12" presStyleCnt="13" custScaleX="186638" custScaleY="12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5253A-C85A-4872-ACBD-A8566409B342}" type="pres">
      <dgm:prSet presAssocID="{50360900-BDBD-4A2F-B492-9810193CB719}" presName="Name345" presStyleLbl="parChTrans1D2" presStyleIdx="3" presStyleCnt="4"/>
      <dgm:spPr/>
      <dgm:t>
        <a:bodyPr/>
        <a:lstStyle/>
        <a:p>
          <a:endParaRPr lang="ru-RU"/>
        </a:p>
      </dgm:t>
    </dgm:pt>
  </dgm:ptLst>
  <dgm:cxnLst>
    <dgm:cxn modelId="{E34CCBAB-37B5-4C02-82A9-C0BAF2622A27}" type="presOf" srcId="{EB631F34-5EF9-4F20-806A-610AC5015D52}" destId="{3BF18C73-ABBE-4FB4-8FBA-17199F16AFDF}" srcOrd="0" destOrd="0" presId="urn:microsoft.com/office/officeart/2008/layout/RadialCluster"/>
    <dgm:cxn modelId="{C7AEA054-2658-4587-8F2D-25FBA0DC1A97}" srcId="{3795ED23-737F-4E5A-90F9-F6764A793B09}" destId="{B9F4B468-0938-43D9-B104-257012C63771}" srcOrd="0" destOrd="0" parTransId="{D6592ADF-0B9B-4255-81B5-E7400643E3BA}" sibTransId="{FD87EDBE-0DF4-49AF-8CBC-20043D27233F}"/>
    <dgm:cxn modelId="{C817F3FA-B702-4737-8747-7ED950E8E319}" type="presOf" srcId="{13F5F5B9-393C-49F8-AE87-D2619038FEBB}" destId="{D7590204-141C-4CDA-9286-F60F0887D8F1}" srcOrd="0" destOrd="0" presId="urn:microsoft.com/office/officeart/2008/layout/RadialCluster"/>
    <dgm:cxn modelId="{C5A8F71F-F680-46CA-962A-1B03997535DC}" type="presOf" srcId="{D2D8402A-A062-4211-ACC4-98D75251FF3B}" destId="{494F6666-2E41-440B-AB0C-C1FEB10DBE97}" srcOrd="0" destOrd="0" presId="urn:microsoft.com/office/officeart/2008/layout/RadialCluster"/>
    <dgm:cxn modelId="{19B6B210-CBAA-4A8E-884F-48C9C807A589}" type="presOf" srcId="{8864E5FA-0FEA-4E1A-ABF0-C15C45FB2097}" destId="{C1833DAD-45FE-4E7B-AEE0-792E0C0BCA3B}" srcOrd="0" destOrd="0" presId="urn:microsoft.com/office/officeart/2008/layout/RadialCluster"/>
    <dgm:cxn modelId="{D994625C-97C3-4D96-8E31-A2016F6ECEC1}" type="presOf" srcId="{EF876EE3-4CDE-41F7-A1E3-C41636BE97DA}" destId="{6C400031-CA72-4E4F-824A-3BA547475557}" srcOrd="0" destOrd="0" presId="urn:microsoft.com/office/officeart/2008/layout/RadialCluster"/>
    <dgm:cxn modelId="{A523C572-0ED7-4040-BF61-E39DDAB56847}" srcId="{94339256-7864-454E-BDD9-37D98487B41A}" destId="{13F5F5B9-393C-49F8-AE87-D2619038FEBB}" srcOrd="1" destOrd="0" parTransId="{753599D5-0DCB-47D6-9597-46722EDAC32E}" sibTransId="{54208859-A782-4D88-ACE2-402D98E6903E}"/>
    <dgm:cxn modelId="{03AA03C3-965B-4F60-84DC-A5BC05365B42}" type="presOf" srcId="{C6F712AC-4AF8-46D6-8893-74318CA7CEE5}" destId="{6415A3ED-A298-4E0B-89E2-BC4459D78745}" srcOrd="0" destOrd="0" presId="urn:microsoft.com/office/officeart/2008/layout/RadialCluster"/>
    <dgm:cxn modelId="{710AF432-8A80-46BE-86FA-97ADE7ACD0BB}" type="presOf" srcId="{D6592ADF-0B9B-4255-81B5-E7400643E3BA}" destId="{C36037F8-3222-4F93-A0E5-CADA0EA37AE1}" srcOrd="0" destOrd="0" presId="urn:microsoft.com/office/officeart/2008/layout/RadialCluster"/>
    <dgm:cxn modelId="{7035D56A-D8B4-4F1B-A9B4-2B014FC1019C}" srcId="{0F3EDB4C-8079-40D0-A80B-9813F1FFAF26}" destId="{94339256-7864-454E-BDD9-37D98487B41A}" srcOrd="0" destOrd="0" parTransId="{941976FD-52EA-4CC9-89EC-BB42E969D5FA}" sibTransId="{39A04D90-5AFB-4D81-A3D2-B635D17F0D1D}"/>
    <dgm:cxn modelId="{99A1EEA8-F754-40BA-8CCE-D37161D17682}" type="presOf" srcId="{29C205D2-4567-4E07-9FA0-9ED4970170E9}" destId="{DE35FF2F-C560-4EA4-952F-8799F09A03E6}" srcOrd="0" destOrd="0" presId="urn:microsoft.com/office/officeart/2008/layout/RadialCluster"/>
    <dgm:cxn modelId="{D309F557-957C-425B-A48E-A90C157155E6}" srcId="{94339256-7864-454E-BDD9-37D98487B41A}" destId="{EF876EE3-4CDE-41F7-A1E3-C41636BE97DA}" srcOrd="0" destOrd="0" parTransId="{D571CBD6-6199-4D8A-AC3D-12962628A34D}" sibTransId="{903A3CA4-B115-4C3B-BF3E-52EEA70AF00C}"/>
    <dgm:cxn modelId="{7FE68C50-AC3D-4AC9-AFB0-593756B13054}" srcId="{13F5F5B9-393C-49F8-AE87-D2619038FEBB}" destId="{534C8262-527A-4423-92EA-65737B999742}" srcOrd="0" destOrd="0" parTransId="{4C3639D3-F00D-46BE-8058-C1862D580B1A}" sibTransId="{6CF24C60-D4B8-4521-8C09-03EED239BA6D}"/>
    <dgm:cxn modelId="{7A6E0476-E51E-4942-B98F-AA50F76DA5ED}" srcId="{94339256-7864-454E-BDD9-37D98487B41A}" destId="{A8C88043-B2C3-4044-857A-4318D8B7546A}" srcOrd="2" destOrd="0" parTransId="{2FCA076A-9074-487A-B39A-C176A19D5E2F}" sibTransId="{558B898F-8BF5-4712-A1FC-5EEE66AD25D4}"/>
    <dgm:cxn modelId="{C48F5B99-08A7-4FE2-B631-CAC163DF350E}" type="presOf" srcId="{4ACF991D-CBF1-42A1-9251-AF394AA338E1}" destId="{3D6CC3C8-7C8B-446A-906D-84F6D9F07AF3}" srcOrd="0" destOrd="0" presId="urn:microsoft.com/office/officeart/2008/layout/RadialCluster"/>
    <dgm:cxn modelId="{8C24BF3D-24A4-4DC2-8328-A80EB71B37AE}" type="presOf" srcId="{534C8262-527A-4423-92EA-65737B999742}" destId="{B9AFB47C-51F6-4A05-AE8E-22ACFD0A9C94}" srcOrd="0" destOrd="0" presId="urn:microsoft.com/office/officeart/2008/layout/RadialCluster"/>
    <dgm:cxn modelId="{F4B2EBE8-A748-4B6F-95BC-7574149EE8C0}" srcId="{13F5F5B9-393C-49F8-AE87-D2619038FEBB}" destId="{26D0DDB1-E4EE-4FDF-9CA7-65239969442D}" srcOrd="1" destOrd="0" parTransId="{25FC2CED-4899-4611-A160-5727C7D22CEA}" sibTransId="{C9BD277E-24CD-4F08-8E9A-07DE92B54C93}"/>
    <dgm:cxn modelId="{B3DC28BF-C3D2-4430-A73D-3E2DB57B20CA}" type="presOf" srcId="{50360900-BDBD-4A2F-B492-9810193CB719}" destId="{04D5253A-C85A-4872-ACBD-A8566409B342}" srcOrd="0" destOrd="0" presId="urn:microsoft.com/office/officeart/2008/layout/RadialCluster"/>
    <dgm:cxn modelId="{DC24701C-5779-4A02-AA96-715BA8539032}" type="presOf" srcId="{52878127-3DAC-4454-ADC8-7491ABC9E3D0}" destId="{1F8490C5-6CD6-46B3-AAA9-48984C03FEC1}" srcOrd="0" destOrd="0" presId="urn:microsoft.com/office/officeart/2008/layout/RadialCluster"/>
    <dgm:cxn modelId="{E6E6B3F9-0C85-4D6B-A1BF-1C74FEE59E9A}" srcId="{A8C88043-B2C3-4044-857A-4318D8B7546A}" destId="{D2D8402A-A062-4211-ACC4-98D75251FF3B}" srcOrd="1" destOrd="0" parTransId="{4ACF991D-CBF1-42A1-9251-AF394AA338E1}" sibTransId="{6DC819CB-046C-4E8D-8B7D-B0D582B587EC}"/>
    <dgm:cxn modelId="{8E29671D-B04A-4313-BA0A-C5FEC5EA3A27}" type="presOf" srcId="{A8C88043-B2C3-4044-857A-4318D8B7546A}" destId="{706D572C-7312-46E6-B822-3C1F256A4C92}" srcOrd="0" destOrd="0" presId="urn:microsoft.com/office/officeart/2008/layout/RadialCluster"/>
    <dgm:cxn modelId="{904BD9A7-C991-4EE5-BE5D-DA8925AFF689}" type="presOf" srcId="{2FCA076A-9074-487A-B39A-C176A19D5E2F}" destId="{AF3A6102-1D9D-47D3-8EC1-BBE922312DF6}" srcOrd="0" destOrd="0" presId="urn:microsoft.com/office/officeart/2008/layout/RadialCluster"/>
    <dgm:cxn modelId="{EC87627C-A7CC-447D-BCE6-906F458D5B55}" type="presOf" srcId="{26D0DDB1-E4EE-4FDF-9CA7-65239969442D}" destId="{8B29C7CD-B1C7-446F-8D9D-E1DB8BC104D4}" srcOrd="0" destOrd="0" presId="urn:microsoft.com/office/officeart/2008/layout/RadialCluster"/>
    <dgm:cxn modelId="{6E1E0140-0A38-4DC1-BC69-9D35B1343878}" srcId="{EF876EE3-4CDE-41F7-A1E3-C41636BE97DA}" destId="{8864E5FA-0FEA-4E1A-ABF0-C15C45FB2097}" srcOrd="1" destOrd="0" parTransId="{D32F831C-8815-4A50-A6FD-FE40A8BBF364}" sibTransId="{47ACD7E6-AB12-424B-9619-5D4BB7606D45}"/>
    <dgm:cxn modelId="{491DCFF3-94E7-4872-B92C-9637D5D8A99F}" srcId="{3795ED23-737F-4E5A-90F9-F6764A793B09}" destId="{2C9A4DB9-C78D-4396-B5EA-72CF58651BB8}" srcOrd="1" destOrd="0" parTransId="{EB631F34-5EF9-4F20-806A-610AC5015D52}" sibTransId="{511CA171-3FAC-4C99-B8AF-0E6D031C2D98}"/>
    <dgm:cxn modelId="{F5D1E80C-9D5F-46C3-AC82-3869AE4680C3}" type="presOf" srcId="{753599D5-0DCB-47D6-9597-46722EDAC32E}" destId="{D748F7B5-8B28-4352-97D0-B0C88AA3125B}" srcOrd="0" destOrd="0" presId="urn:microsoft.com/office/officeart/2008/layout/RadialCluster"/>
    <dgm:cxn modelId="{9359D111-4C83-4729-8EE6-D9DBC7A9CE6F}" type="presOf" srcId="{87E29EDB-75FD-4DE0-BD29-B64DA2368FE5}" destId="{2B0AB859-3BB4-422A-B64E-4AA598DD3320}" srcOrd="0" destOrd="0" presId="urn:microsoft.com/office/officeart/2008/layout/RadialCluster"/>
    <dgm:cxn modelId="{5E0A605F-4A9B-41D5-85AF-3F9F1D26E91C}" type="presOf" srcId="{D32F831C-8815-4A50-A6FD-FE40A8BBF364}" destId="{153538E6-F85C-4ECC-B2FE-0148256F7776}" srcOrd="0" destOrd="0" presId="urn:microsoft.com/office/officeart/2008/layout/RadialCluster"/>
    <dgm:cxn modelId="{4AD3AED4-9DEE-4950-B651-C0B0603CF03F}" srcId="{EF876EE3-4CDE-41F7-A1E3-C41636BE97DA}" destId="{29C205D2-4567-4E07-9FA0-9ED4970170E9}" srcOrd="0" destOrd="0" parTransId="{C6F712AC-4AF8-46D6-8893-74318CA7CEE5}" sibTransId="{7F60FFD1-0B4A-4CF0-A1AF-DD9AEC9C7D2E}"/>
    <dgm:cxn modelId="{A125C639-51C1-46C4-9A4D-7733A3A00698}" type="presOf" srcId="{4C3639D3-F00D-46BE-8058-C1862D580B1A}" destId="{66B268EC-323E-4DE0-B7ED-9CF080D0260F}" srcOrd="0" destOrd="0" presId="urn:microsoft.com/office/officeart/2008/layout/RadialCluster"/>
    <dgm:cxn modelId="{DA080D25-A514-4971-A3B0-2EEDD88F08FE}" type="presOf" srcId="{25FC2CED-4899-4611-A160-5727C7D22CEA}" destId="{6524624B-0AAA-4F2A-87FA-7797429F6DD5}" srcOrd="0" destOrd="0" presId="urn:microsoft.com/office/officeart/2008/layout/RadialCluster"/>
    <dgm:cxn modelId="{B55162E2-F6FA-4426-84AE-62CA86A3CA48}" type="presOf" srcId="{D571CBD6-6199-4D8A-AC3D-12962628A34D}" destId="{2EE4D2ED-85D5-4382-9865-88796BB32B7D}" srcOrd="0" destOrd="0" presId="urn:microsoft.com/office/officeart/2008/layout/RadialCluster"/>
    <dgm:cxn modelId="{03156298-F88D-4B17-BFBC-2434A7AA3918}" type="presOf" srcId="{3795ED23-737F-4E5A-90F9-F6764A793B09}" destId="{2AA36306-D308-4F91-8C9D-E346EEB431DA}" srcOrd="0" destOrd="0" presId="urn:microsoft.com/office/officeart/2008/layout/RadialCluster"/>
    <dgm:cxn modelId="{C55165EC-F1ED-42D1-A2EC-5A04821A8010}" srcId="{94339256-7864-454E-BDD9-37D98487B41A}" destId="{3795ED23-737F-4E5A-90F9-F6764A793B09}" srcOrd="3" destOrd="0" parTransId="{50360900-BDBD-4A2F-B492-9810193CB719}" sibTransId="{40E49D2E-2EB9-4548-925C-889E0AB451BD}"/>
    <dgm:cxn modelId="{901D4F53-FA94-46B6-9001-A4B2CBEB4069}" srcId="{A8C88043-B2C3-4044-857A-4318D8B7546A}" destId="{52878127-3DAC-4454-ADC8-7491ABC9E3D0}" srcOrd="0" destOrd="0" parTransId="{87E29EDB-75FD-4DE0-BD29-B64DA2368FE5}" sibTransId="{303DBB77-B1F2-4231-B955-066672E4CC50}"/>
    <dgm:cxn modelId="{EC7BF718-3465-4CD4-81FD-A2A580F1C6C9}" type="presOf" srcId="{94339256-7864-454E-BDD9-37D98487B41A}" destId="{8B9FD885-ED2E-435F-BAAC-94CD05ED917A}" srcOrd="0" destOrd="0" presId="urn:microsoft.com/office/officeart/2008/layout/RadialCluster"/>
    <dgm:cxn modelId="{A756CE96-1DCC-4017-A451-CFE78F174FA9}" type="presOf" srcId="{2C9A4DB9-C78D-4396-B5EA-72CF58651BB8}" destId="{FCD19A5D-F8E7-4984-90A2-5442DFDF6FD3}" srcOrd="0" destOrd="0" presId="urn:microsoft.com/office/officeart/2008/layout/RadialCluster"/>
    <dgm:cxn modelId="{A9AAEA46-2D58-4AB7-B1CB-399BFF6815BA}" type="presOf" srcId="{B9F4B468-0938-43D9-B104-257012C63771}" destId="{F068664D-02D1-4DF2-B943-1A283371A91F}" srcOrd="0" destOrd="0" presId="urn:microsoft.com/office/officeart/2008/layout/RadialCluster"/>
    <dgm:cxn modelId="{06AF1545-9BDA-4054-92B2-F3158DF432CA}" type="presOf" srcId="{0F3EDB4C-8079-40D0-A80B-9813F1FFAF26}" destId="{92FCDC3A-4B2F-4BCF-A885-6179D46A1F7C}" srcOrd="0" destOrd="0" presId="urn:microsoft.com/office/officeart/2008/layout/RadialCluster"/>
    <dgm:cxn modelId="{A8D21AC0-D4B3-4CF9-8E9E-4751ED1170E8}" type="presParOf" srcId="{92FCDC3A-4B2F-4BCF-A885-6179D46A1F7C}" destId="{8B9FD885-ED2E-435F-BAAC-94CD05ED917A}" srcOrd="0" destOrd="0" presId="urn:microsoft.com/office/officeart/2008/layout/RadialCluster"/>
    <dgm:cxn modelId="{B15CAFDE-2513-4113-8F95-FA1CD5A86ACB}" type="presParOf" srcId="{92FCDC3A-4B2F-4BCF-A885-6179D46A1F7C}" destId="{F63658E8-47DE-4FAC-A7C9-BAEA4F37EF3D}" srcOrd="1" destOrd="0" presId="urn:microsoft.com/office/officeart/2008/layout/RadialCluster"/>
    <dgm:cxn modelId="{D4E7F9A9-8660-4D99-8869-7AA38BB40044}" type="presParOf" srcId="{F63658E8-47DE-4FAC-A7C9-BAEA4F37EF3D}" destId="{6C400031-CA72-4E4F-824A-3BA547475557}" srcOrd="0" destOrd="0" presId="urn:microsoft.com/office/officeart/2008/layout/RadialCluster"/>
    <dgm:cxn modelId="{A054627B-80AD-4C2E-963B-15A7C8D4F942}" type="presParOf" srcId="{F63658E8-47DE-4FAC-A7C9-BAEA4F37EF3D}" destId="{6415A3ED-A298-4E0B-89E2-BC4459D78745}" srcOrd="1" destOrd="0" presId="urn:microsoft.com/office/officeart/2008/layout/RadialCluster"/>
    <dgm:cxn modelId="{2350E34E-80C9-4023-B41E-86CC56208A73}" type="presParOf" srcId="{F63658E8-47DE-4FAC-A7C9-BAEA4F37EF3D}" destId="{DE35FF2F-C560-4EA4-952F-8799F09A03E6}" srcOrd="2" destOrd="0" presId="urn:microsoft.com/office/officeart/2008/layout/RadialCluster"/>
    <dgm:cxn modelId="{B7949FD5-C34C-4050-958E-F9132CA6B039}" type="presParOf" srcId="{F63658E8-47DE-4FAC-A7C9-BAEA4F37EF3D}" destId="{153538E6-F85C-4ECC-B2FE-0148256F7776}" srcOrd="3" destOrd="0" presId="urn:microsoft.com/office/officeart/2008/layout/RadialCluster"/>
    <dgm:cxn modelId="{053FB26D-C64D-48CE-9654-9B059C33B7FB}" type="presParOf" srcId="{F63658E8-47DE-4FAC-A7C9-BAEA4F37EF3D}" destId="{C1833DAD-45FE-4E7B-AEE0-792E0C0BCA3B}" srcOrd="4" destOrd="0" presId="urn:microsoft.com/office/officeart/2008/layout/RadialCluster"/>
    <dgm:cxn modelId="{C9A557E0-18B6-4604-BA84-4E3E8A51B030}" type="presParOf" srcId="{92FCDC3A-4B2F-4BCF-A885-6179D46A1F7C}" destId="{2EE4D2ED-85D5-4382-9865-88796BB32B7D}" srcOrd="2" destOrd="0" presId="urn:microsoft.com/office/officeart/2008/layout/RadialCluster"/>
    <dgm:cxn modelId="{F6B8BB91-3AE5-4601-BB7D-845524102883}" type="presParOf" srcId="{92FCDC3A-4B2F-4BCF-A885-6179D46A1F7C}" destId="{0692AE3A-3AD8-469D-AD73-C9AA4ECB7167}" srcOrd="3" destOrd="0" presId="urn:microsoft.com/office/officeart/2008/layout/RadialCluster"/>
    <dgm:cxn modelId="{122D240E-E9D3-45C1-8BCF-44B4119D554F}" type="presParOf" srcId="{0692AE3A-3AD8-469D-AD73-C9AA4ECB7167}" destId="{D7590204-141C-4CDA-9286-F60F0887D8F1}" srcOrd="0" destOrd="0" presId="urn:microsoft.com/office/officeart/2008/layout/RadialCluster"/>
    <dgm:cxn modelId="{A13F3156-ED9E-49D8-8E61-2370794A198C}" type="presParOf" srcId="{0692AE3A-3AD8-469D-AD73-C9AA4ECB7167}" destId="{66B268EC-323E-4DE0-B7ED-9CF080D0260F}" srcOrd="1" destOrd="0" presId="urn:microsoft.com/office/officeart/2008/layout/RadialCluster"/>
    <dgm:cxn modelId="{EB739943-78F2-45C1-88FF-2CF5F847D198}" type="presParOf" srcId="{0692AE3A-3AD8-469D-AD73-C9AA4ECB7167}" destId="{B9AFB47C-51F6-4A05-AE8E-22ACFD0A9C94}" srcOrd="2" destOrd="0" presId="urn:microsoft.com/office/officeart/2008/layout/RadialCluster"/>
    <dgm:cxn modelId="{C7346307-0D42-455C-9DFC-FEA91555C924}" type="presParOf" srcId="{0692AE3A-3AD8-469D-AD73-C9AA4ECB7167}" destId="{6524624B-0AAA-4F2A-87FA-7797429F6DD5}" srcOrd="3" destOrd="0" presId="urn:microsoft.com/office/officeart/2008/layout/RadialCluster"/>
    <dgm:cxn modelId="{426DCB0B-0A12-43FD-9524-AA89FD0D8DAD}" type="presParOf" srcId="{0692AE3A-3AD8-469D-AD73-C9AA4ECB7167}" destId="{8B29C7CD-B1C7-446F-8D9D-E1DB8BC104D4}" srcOrd="4" destOrd="0" presId="urn:microsoft.com/office/officeart/2008/layout/RadialCluster"/>
    <dgm:cxn modelId="{B84B2D0E-EDB2-45C1-BB7D-F6831E07FED2}" type="presParOf" srcId="{92FCDC3A-4B2F-4BCF-A885-6179D46A1F7C}" destId="{D748F7B5-8B28-4352-97D0-B0C88AA3125B}" srcOrd="4" destOrd="0" presId="urn:microsoft.com/office/officeart/2008/layout/RadialCluster"/>
    <dgm:cxn modelId="{212F5F58-FFE4-42BC-9B74-EE76EEC63708}" type="presParOf" srcId="{92FCDC3A-4B2F-4BCF-A885-6179D46A1F7C}" destId="{855931A8-1E44-4D6C-AD0C-922B8B0BE9F8}" srcOrd="5" destOrd="0" presId="urn:microsoft.com/office/officeart/2008/layout/RadialCluster"/>
    <dgm:cxn modelId="{E4CA834E-BAAC-478D-A3D6-0A0494488FAA}" type="presParOf" srcId="{855931A8-1E44-4D6C-AD0C-922B8B0BE9F8}" destId="{706D572C-7312-46E6-B822-3C1F256A4C92}" srcOrd="0" destOrd="0" presId="urn:microsoft.com/office/officeart/2008/layout/RadialCluster"/>
    <dgm:cxn modelId="{D975C874-8464-44A7-BBD8-DDCDEAF3DA32}" type="presParOf" srcId="{855931A8-1E44-4D6C-AD0C-922B8B0BE9F8}" destId="{2B0AB859-3BB4-422A-B64E-4AA598DD3320}" srcOrd="1" destOrd="0" presId="urn:microsoft.com/office/officeart/2008/layout/RadialCluster"/>
    <dgm:cxn modelId="{230E1083-7ECD-4BD0-9AD8-927AFB911261}" type="presParOf" srcId="{855931A8-1E44-4D6C-AD0C-922B8B0BE9F8}" destId="{1F8490C5-6CD6-46B3-AAA9-48984C03FEC1}" srcOrd="2" destOrd="0" presId="urn:microsoft.com/office/officeart/2008/layout/RadialCluster"/>
    <dgm:cxn modelId="{30C1B97C-55E4-441B-A236-313C7A7B44FB}" type="presParOf" srcId="{855931A8-1E44-4D6C-AD0C-922B8B0BE9F8}" destId="{3D6CC3C8-7C8B-446A-906D-84F6D9F07AF3}" srcOrd="3" destOrd="0" presId="urn:microsoft.com/office/officeart/2008/layout/RadialCluster"/>
    <dgm:cxn modelId="{8C43F594-DA81-47B4-A7FD-E581FAFAACD4}" type="presParOf" srcId="{855931A8-1E44-4D6C-AD0C-922B8B0BE9F8}" destId="{494F6666-2E41-440B-AB0C-C1FEB10DBE97}" srcOrd="4" destOrd="0" presId="urn:microsoft.com/office/officeart/2008/layout/RadialCluster"/>
    <dgm:cxn modelId="{123E04AE-DF04-4088-931B-4DA5C9004057}" type="presParOf" srcId="{92FCDC3A-4B2F-4BCF-A885-6179D46A1F7C}" destId="{AF3A6102-1D9D-47D3-8EC1-BBE922312DF6}" srcOrd="6" destOrd="0" presId="urn:microsoft.com/office/officeart/2008/layout/RadialCluster"/>
    <dgm:cxn modelId="{714CCBBC-00B0-4C64-A839-70F2FB9236BB}" type="presParOf" srcId="{92FCDC3A-4B2F-4BCF-A885-6179D46A1F7C}" destId="{4497DA70-7658-4B5B-9DE2-BF20E1A7B8B2}" srcOrd="7" destOrd="0" presId="urn:microsoft.com/office/officeart/2008/layout/RadialCluster"/>
    <dgm:cxn modelId="{3FD3FDE7-1913-4918-9371-8D28437B69D5}" type="presParOf" srcId="{4497DA70-7658-4B5B-9DE2-BF20E1A7B8B2}" destId="{2AA36306-D308-4F91-8C9D-E346EEB431DA}" srcOrd="0" destOrd="0" presId="urn:microsoft.com/office/officeart/2008/layout/RadialCluster"/>
    <dgm:cxn modelId="{224158E0-3F71-4A3B-86BB-4B2CD8219247}" type="presParOf" srcId="{4497DA70-7658-4B5B-9DE2-BF20E1A7B8B2}" destId="{C36037F8-3222-4F93-A0E5-CADA0EA37AE1}" srcOrd="1" destOrd="0" presId="urn:microsoft.com/office/officeart/2008/layout/RadialCluster"/>
    <dgm:cxn modelId="{A1FD9C42-DD0F-49E8-9317-7EDFB2C28AD3}" type="presParOf" srcId="{4497DA70-7658-4B5B-9DE2-BF20E1A7B8B2}" destId="{F068664D-02D1-4DF2-B943-1A283371A91F}" srcOrd="2" destOrd="0" presId="urn:microsoft.com/office/officeart/2008/layout/RadialCluster"/>
    <dgm:cxn modelId="{F9CFEE3F-43F9-4764-85A7-99345F008256}" type="presParOf" srcId="{4497DA70-7658-4B5B-9DE2-BF20E1A7B8B2}" destId="{3BF18C73-ABBE-4FB4-8FBA-17199F16AFDF}" srcOrd="3" destOrd="0" presId="urn:microsoft.com/office/officeart/2008/layout/RadialCluster"/>
    <dgm:cxn modelId="{1BC77000-E95F-40E9-8D59-31C378A2D080}" type="presParOf" srcId="{4497DA70-7658-4B5B-9DE2-BF20E1A7B8B2}" destId="{FCD19A5D-F8E7-4984-90A2-5442DFDF6FD3}" srcOrd="4" destOrd="0" presId="urn:microsoft.com/office/officeart/2008/layout/RadialCluster"/>
    <dgm:cxn modelId="{CF7C4E36-209F-4EE0-8A4E-C07AAD20F9A9}" type="presParOf" srcId="{92FCDC3A-4B2F-4BCF-A885-6179D46A1F7C}" destId="{04D5253A-C85A-4872-ACBD-A8566409B342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8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80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966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34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41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48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8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6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70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08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26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95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8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1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8BCC8-D48D-4F91-9678-69DEBD940B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0BFB9-82CB-4098-B8D5-39E095B35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4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5775" y="3388603"/>
            <a:ext cx="7766936" cy="1646302"/>
          </a:xfrm>
        </p:spPr>
        <p:txBody>
          <a:bodyPr/>
          <a:lstStyle/>
          <a:p>
            <a:r>
              <a:rPr lang="ru-RU" sz="4800" dirty="0">
                <a:solidFill>
                  <a:srgbClr val="0070C0"/>
                </a:solidFill>
              </a:rPr>
              <a:t>Использование приемов читательской грамотности на уроках математики – залог успешного применения изучаемых формул и правил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17576" y="5692782"/>
            <a:ext cx="3204129" cy="10968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Бородина А.А., 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Учитель математики,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МБОУ Абалаковская СОШ №1</a:t>
            </a:r>
          </a:p>
        </p:txBody>
      </p:sp>
    </p:spTree>
    <p:extLst>
      <p:ext uri="{BB962C8B-B14F-4D97-AF65-F5344CB8AC3E}">
        <p14:creationId xmlns:p14="http://schemas.microsoft.com/office/powerpoint/2010/main" val="17662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latin typeface="Monotype Corsiva" panose="03010101010201010101" pitchFamily="66" charset="0"/>
                <a:ea typeface="Times New Roman" panose="02020603050405020304" pitchFamily="18" charset="0"/>
              </a:rPr>
              <a:t>ПРИЕМ </a:t>
            </a:r>
            <a:r>
              <a:rPr lang="ru-RU" i="1" dirty="0" smtClean="0">
                <a:latin typeface="Monotype Corsiva" panose="03010101010201010101" pitchFamily="66" charset="0"/>
                <a:ea typeface="Times New Roman" panose="02020603050405020304" pitchFamily="18" charset="0"/>
              </a:rPr>
              <a:t>«КЛЮЧЕВЫЕ СЛОВА»</a:t>
            </a:r>
            <a:endParaRPr lang="ru-RU" dirty="0">
              <a:latin typeface="Monotype Corsiva" panose="03010101010201010101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758215"/>
              </p:ext>
            </p:extLst>
          </p:nvPr>
        </p:nvGraphicFramePr>
        <p:xfrm>
          <a:off x="1579325" y="1506584"/>
          <a:ext cx="6792686" cy="4957509"/>
        </p:xfrm>
        <a:graphic>
          <a:graphicData uri="http://schemas.openxmlformats.org/drawingml/2006/table">
            <a:tbl>
              <a:tblPr firstRow="1" firstCol="1" bandRow="1"/>
              <a:tblGrid>
                <a:gridCol w="2193694"/>
                <a:gridCol w="2289621"/>
                <a:gridCol w="2309371"/>
              </a:tblGrid>
              <a:tr h="192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Краткое описание метода, приема</a:t>
                      </a:r>
                    </a:p>
                  </a:txBody>
                  <a:tcPr marL="39049" marR="39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Соответствие уровню читательских умений</a:t>
                      </a:r>
                    </a:p>
                  </a:txBody>
                  <a:tcPr marL="39049" marR="39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 урока, на котором применяется данный прием, метод</a:t>
                      </a:r>
                    </a:p>
                  </a:txBody>
                  <a:tcPr marL="39049" marR="39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Изучив текст учащиеся выписывают слова, по которым можно составить рассказ или определения некоторого понятия. Другой способ использования приема: ученикам даны ключевые слова, с помощью которых они составляют рассказ, используя уже известные им факты, и придумывают развитие темы, включая новые для них слова. </a:t>
                      </a:r>
                    </a:p>
                  </a:txBody>
                  <a:tcPr marL="39049" marR="39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2 группа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: интегрировать и интерпретировать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информацию</a:t>
                      </a:r>
                    </a:p>
                  </a:txBody>
                  <a:tcPr marL="39049" marR="39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«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Ключевые слова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»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можно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использовать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на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всех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этапах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 Light" panose="020F0302020204030204" pitchFamily="34" charset="0"/>
                      </a:endParaRPr>
                    </a:p>
                  </a:txBody>
                  <a:tcPr marL="39049" marR="39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2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rgbClr val="5FCBEF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ПРИЕМ «КЛЮЧЕВЫЕ СЛОВА»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Положительные числа;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Отрицательные числа;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Ноль особенно число;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Знак «+» и «-»;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Одинаковые знаки;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Разные знаки.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6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Monotype Corsiva" panose="03010101010201010101" pitchFamily="66" charset="0"/>
                <a:ea typeface="Calibri Light" panose="020F0302020204030204" pitchFamily="34" charset="0"/>
              </a:rPr>
              <a:t>Прием «Кластер»</a:t>
            </a:r>
            <a:endParaRPr lang="ru-RU" sz="2000" dirty="0">
              <a:effectLst/>
              <a:latin typeface="Times New Roman" panose="02020603050405020304" pitchFamily="18" charset="0"/>
              <a:ea typeface="Calibri Light" panose="020F03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959047"/>
              </p:ext>
            </p:extLst>
          </p:nvPr>
        </p:nvGraphicFramePr>
        <p:xfrm>
          <a:off x="1696891" y="1497875"/>
          <a:ext cx="6557554" cy="3131059"/>
        </p:xfrm>
        <a:graphic>
          <a:graphicData uri="http://schemas.openxmlformats.org/drawingml/2006/table">
            <a:tbl>
              <a:tblPr firstRow="1" firstCol="1" bandRow="1"/>
              <a:tblGrid>
                <a:gridCol w="2117756"/>
                <a:gridCol w="2210365"/>
                <a:gridCol w="2229433"/>
              </a:tblGrid>
              <a:tr h="655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Краткое описание метода, приема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Соответствие уровню читательских умений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 урока, на котором применяется данный прием, метод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9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Прием «Кластер» подразумевает выделение смысловых единиц темы и графическое их оформление в определенном порядке в виде грозди.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1 группа: нахождение и извлечение информации из текста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2 группа</a:t>
                      </a: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: интегрировать и интерпретиро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вать информацию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«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Кластер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»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можно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использовать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на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всех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этапах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уроков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любого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типа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. 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Возможно применение кластера на протяжении всего урока, в виде общей стратегии занятия, на всех его стадиях.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68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8046"/>
            <a:ext cx="8596668" cy="957943"/>
          </a:xfrm>
        </p:spPr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Прием «Кластер»</a:t>
            </a:r>
            <a:endParaRPr lang="ru-RU" dirty="0">
              <a:latin typeface="Monotype Corsiva" panose="03010101010201010101" pitchFamily="66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70424617"/>
              </p:ext>
            </p:extLst>
          </p:nvPr>
        </p:nvGraphicFramePr>
        <p:xfrm>
          <a:off x="911668" y="853440"/>
          <a:ext cx="8868058" cy="5860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48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Домашнее задание </a:t>
            </a:r>
            <a:endParaRPr lang="ru-RU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1611949"/>
            <a:ext cx="8596668" cy="3880773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 продолжение истории: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«Жили в стране  Математике два брата, лицом похожие, а характером противоположные. Первый был  злой, отрицательный.  Минусом прозвали его. Второй был  добрый, положительный, и звали его Плюс. Жили они, не тужили, без драк и без ссор. Но тут случился у них такой вот спор …».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5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Прием «Кубик Блума»</a:t>
            </a:r>
            <a:endParaRPr lang="ru-RU" dirty="0">
              <a:latin typeface="Monotype Corsiva" panose="03010101010201010101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654954"/>
              </p:ext>
            </p:extLst>
          </p:nvPr>
        </p:nvGraphicFramePr>
        <p:xfrm>
          <a:off x="1709955" y="1452880"/>
          <a:ext cx="6531426" cy="5218431"/>
        </p:xfrm>
        <a:graphic>
          <a:graphicData uri="http://schemas.openxmlformats.org/drawingml/2006/table">
            <a:tbl>
              <a:tblPr firstRow="1" firstCol="1" bandRow="1"/>
              <a:tblGrid>
                <a:gridCol w="2109318"/>
                <a:gridCol w="2201558"/>
                <a:gridCol w="2220550"/>
              </a:tblGrid>
              <a:tr h="420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Краткое описание метода, приема</a:t>
                      </a:r>
                    </a:p>
                  </a:txBody>
                  <a:tcPr marL="49463" marR="49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Соответствие уровню читательских умений</a:t>
                      </a:r>
                    </a:p>
                  </a:txBody>
                  <a:tcPr marL="49463" marR="49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 урока, на котором применяется данный прием, метод</a:t>
                      </a:r>
                    </a:p>
                  </a:txBody>
                  <a:tcPr marL="49463" marR="49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5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Суть приема заключается в следующем: после прочтения материала нужно бросить кубик. На каждой грани написан свой вопрос: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1. почему;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2. придумай;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3. поделись;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4. назови;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5. предложи;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6. объясни.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 вопросам нужно придумать продолжение. После ответить на них. </a:t>
                      </a:r>
                    </a:p>
                  </a:txBody>
                  <a:tcPr marL="49463" marR="49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2 группа</a:t>
                      </a: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: интегрировать и интерпретировать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информацию</a:t>
                      </a:r>
                    </a:p>
                  </a:txBody>
                  <a:tcPr marL="49463" marR="49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«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Кубик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Блума»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можно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использовать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на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всех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этапах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уроков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любого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типа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. 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Однако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наиболее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удобно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применять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приём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на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обобщающих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занятиях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,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когда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у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ребят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уже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есть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представление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о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тем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е урока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 Light" panose="020F0302020204030204" pitchFamily="34" charset="0"/>
                      </a:endParaRPr>
                    </a:p>
                  </a:txBody>
                  <a:tcPr marL="49463" marR="49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" t="6752" r="4387" b="3389"/>
          <a:stretch/>
        </p:blipFill>
        <p:spPr bwMode="auto">
          <a:xfrm>
            <a:off x="8534399" y="2124892"/>
            <a:ext cx="3239589" cy="27344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60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itchFamily="66" charset="0"/>
              </a:rPr>
              <a:t>Ожидаемые результаты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Создан банк приемов по формированию читательской грамотности на уроках математики.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Учителя </a:t>
            </a:r>
            <a:r>
              <a:rPr lang="ru-RU" dirty="0">
                <a:solidFill>
                  <a:schemeClr val="tx1"/>
                </a:solidFill>
              </a:rPr>
              <a:t>математики </a:t>
            </a:r>
            <a:r>
              <a:rPr lang="ru-RU" dirty="0" smtClean="0">
                <a:solidFill>
                  <a:schemeClr val="tx1"/>
                </a:solidFill>
              </a:rPr>
              <a:t>используют на уроках приемы по формированию читательской грамотности.</a:t>
            </a:r>
          </a:p>
          <a:p>
            <a:r>
              <a:rPr lang="ru-RU" dirty="0">
                <a:solidFill>
                  <a:schemeClr val="tx1"/>
                </a:solidFill>
              </a:rPr>
              <a:t>У учащихся повысился интерес к изучаемому предмету, и появилась возможность восполнить имеющиеся пробелы в знаниях.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Уровень читательской </a:t>
            </a:r>
            <a:r>
              <a:rPr lang="ru-RU" dirty="0">
                <a:solidFill>
                  <a:schemeClr val="tx1"/>
                </a:solidFill>
              </a:rPr>
              <a:t>грамотности обучающихся повысился на 10-20%.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краевой диагностической работы по читательской грамотности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544128"/>
              </p:ext>
            </p:extLst>
          </p:nvPr>
        </p:nvGraphicFramePr>
        <p:xfrm>
          <a:off x="355116" y="2055223"/>
          <a:ext cx="10008084" cy="3727268"/>
        </p:xfrm>
        <a:graphic>
          <a:graphicData uri="http://schemas.openxmlformats.org/drawingml/2006/table">
            <a:tbl>
              <a:tblPr firstRow="1" firstCol="1" bandRow="1"/>
              <a:tblGrid>
                <a:gridCol w="1387315"/>
                <a:gridCol w="1240435"/>
                <a:gridCol w="1557335"/>
                <a:gridCol w="1719628"/>
                <a:gridCol w="1520519"/>
                <a:gridCol w="1071832"/>
                <a:gridCol w="1511020"/>
              </a:tblGrid>
              <a:tr h="183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Грамотность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Недостаточный уровень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Читательская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19,1%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69,1%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39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383177"/>
            <a:ext cx="8596668" cy="565818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Цель</a:t>
            </a:r>
            <a:r>
              <a:rPr lang="ru-RU" sz="2400" b="1" dirty="0">
                <a:solidFill>
                  <a:schemeClr val="tx1"/>
                </a:solidFill>
              </a:rPr>
              <a:t>: </a:t>
            </a:r>
            <a:r>
              <a:rPr lang="ru-RU" sz="2400" dirty="0">
                <a:solidFill>
                  <a:schemeClr val="tx1"/>
                </a:solidFill>
              </a:rPr>
              <a:t>Создание условий для формирования </a:t>
            </a:r>
            <a:r>
              <a:rPr lang="ru-RU" sz="2400" dirty="0" smtClean="0">
                <a:solidFill>
                  <a:schemeClr val="tx1"/>
                </a:solidFill>
              </a:rPr>
              <a:t>читательской </a:t>
            </a:r>
            <a:r>
              <a:rPr lang="ru-RU" sz="2400" dirty="0">
                <a:solidFill>
                  <a:schemeClr val="tx1"/>
                </a:solidFill>
              </a:rPr>
              <a:t>грамотности среди </a:t>
            </a:r>
            <a:r>
              <a:rPr lang="ru-RU" sz="2400" dirty="0" smtClean="0">
                <a:solidFill>
                  <a:schemeClr val="tx1"/>
                </a:solidFill>
              </a:rPr>
              <a:t>обучающихся посредством использования приемов по формированию читательской грамотности на уроках математики.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Задачи: </a:t>
            </a:r>
          </a:p>
          <a:p>
            <a:pPr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Собрать банк приемов по формированию читательской грамотности на уроках математики.</a:t>
            </a:r>
          </a:p>
          <a:p>
            <a:pPr algn="just">
              <a:buFont typeface="Wingdings 3" charset="2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Использовать </a:t>
            </a:r>
            <a:r>
              <a:rPr lang="ru-RU" sz="2400" dirty="0">
                <a:solidFill>
                  <a:schemeClr val="tx1"/>
                </a:solidFill>
              </a:rPr>
              <a:t>приемы по формированию читательской грамотности на уроках </a:t>
            </a:r>
            <a:r>
              <a:rPr lang="ru-RU" sz="2400" dirty="0" smtClean="0">
                <a:solidFill>
                  <a:schemeClr val="tx1"/>
                </a:solidFill>
              </a:rPr>
              <a:t>математики.</a:t>
            </a:r>
          </a:p>
          <a:p>
            <a:pPr algn="just">
              <a:buFont typeface="Wingdings 3" charset="2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Провести диагностику сформированности </a:t>
            </a:r>
            <a:r>
              <a:rPr lang="ru-RU" sz="2400" dirty="0" smtClean="0">
                <a:solidFill>
                  <a:schemeClr val="tx1"/>
                </a:solidFill>
              </a:rPr>
              <a:t>читательской </a:t>
            </a:r>
            <a:r>
              <a:rPr lang="ru-RU" sz="2400" dirty="0">
                <a:solidFill>
                  <a:schemeClr val="tx1"/>
                </a:solidFill>
              </a:rPr>
              <a:t>грамотности обучающихся.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Проблема: </a:t>
            </a:r>
            <a:r>
              <a:rPr lang="ru-RU" sz="2400" dirty="0">
                <a:solidFill>
                  <a:schemeClr val="tx1"/>
                </a:solidFill>
              </a:rPr>
              <a:t>отсутствие достаточного уровня сформированности </a:t>
            </a:r>
            <a:r>
              <a:rPr lang="ru-RU" sz="2400" dirty="0" smtClean="0">
                <a:solidFill>
                  <a:schemeClr val="tx1"/>
                </a:solidFill>
              </a:rPr>
              <a:t>читательской </a:t>
            </a:r>
            <a:r>
              <a:rPr lang="ru-RU" sz="2400" dirty="0">
                <a:solidFill>
                  <a:schemeClr val="tx1"/>
                </a:solidFill>
              </a:rPr>
              <a:t>грамотности у </a:t>
            </a:r>
            <a:r>
              <a:rPr lang="ru-RU" sz="2400" dirty="0" smtClean="0">
                <a:solidFill>
                  <a:schemeClr val="tx1"/>
                </a:solidFill>
              </a:rPr>
              <a:t>школьников.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791" y="357051"/>
            <a:ext cx="8596668" cy="1320800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00B0F0"/>
                </a:solidFill>
                <a:latin typeface="Monotype Corsiva" panose="03010101010201010101" pitchFamily="66" charset="0"/>
                <a:ea typeface="Calibri Light" panose="020F0302020204030204" pitchFamily="34" charset="0"/>
                <a:cs typeface="Times New Roman" panose="02020603050405020304" pitchFamily="18" charset="0"/>
              </a:rPr>
              <a:t>Прием «Чтение с остановками</a:t>
            </a:r>
            <a:r>
              <a:rPr lang="ru-RU" altLang="ru-RU" dirty="0" smtClean="0">
                <a:solidFill>
                  <a:srgbClr val="00B0F0"/>
                </a:solidFill>
                <a:latin typeface="Monotype Corsiva" panose="03010101010201010101" pitchFamily="66" charset="0"/>
                <a:ea typeface="Calibri Light" panose="020F0302020204030204" pitchFamily="34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605074"/>
              </p:ext>
            </p:extLst>
          </p:nvPr>
        </p:nvGraphicFramePr>
        <p:xfrm>
          <a:off x="1235337" y="1384663"/>
          <a:ext cx="7393576" cy="4957509"/>
        </p:xfrm>
        <a:graphic>
          <a:graphicData uri="http://schemas.openxmlformats.org/drawingml/2006/table">
            <a:tbl>
              <a:tblPr firstRow="1" firstCol="1" bandRow="1"/>
              <a:tblGrid>
                <a:gridCol w="2536049"/>
                <a:gridCol w="2418335"/>
                <a:gridCol w="2439192"/>
              </a:tblGrid>
              <a:tr h="197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Краткое описание метода, приема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Соответствие уровню читательских умений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 урока, на котором применяется данный прием, метод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3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Учитель заранее разбивает текст на смысловые отрывки. Важно, чтобы каждый отрывок был логически законченным, при этом давал простор для воображения: «А что же будет дальше?».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Чтение начинается на стадии осмысления и проходит в несколько этапов: чтение – вопросы по тексту предположении. Эта цепочка повторяется столько раз, сколько отрывков в тексте.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1 группа: нахождение и извлечение информации из текста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2 группа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: интегрировать и интерпретиро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</a:t>
                      </a:r>
                      <a:r>
                        <a:rPr lang="de-DE" sz="1600" dirty="0" err="1" smtClean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ать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информацию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3 группа: использование информации из текста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4 группа: осмысление и оценка текста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Лучше всего использовать на этапе изучение нового материала.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Прием «Чтение с остановками»</a:t>
            </a:r>
            <a:endParaRPr lang="ru-RU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8789" y="1275008"/>
            <a:ext cx="4159876" cy="558299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абзац: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для описания многих предметов и явлений натуральных и дробных чисел недостаточно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и 3 абзац: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 бизнесмен?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Сколько бизнесмен положил денег на счет? (50.000)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Какую сумму снял со счета бизнесмен со счета? (50.000)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Какую сумму задолжал бизнесмен банку? (20.000)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записать сумму, которая на счету у бизнесмена? (- 20.000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абзац: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какую отметку указывает столбик термометра?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существуют варианты ответа в таком случае? (говорят температура равна минус 5», «термометр показывает 5 градусов ниже нуля» ПИШУТ «-5 С»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80114" y="1519707"/>
            <a:ext cx="8011886" cy="533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Monotype Corsiva" panose="03010101010201010101" pitchFamily="66" charset="0"/>
                <a:ea typeface="Calibri Light" panose="020F0302020204030204" pitchFamily="34" charset="0"/>
              </a:rPr>
              <a:t>Прием «Тонкие и толстые вопросы»</a:t>
            </a:r>
            <a:r>
              <a:rPr lang="ru-RU" sz="2400" dirty="0">
                <a:latin typeface="Times New Roman" panose="02020603050405020304" pitchFamily="18" charset="0"/>
                <a:ea typeface="Calibri Light" panose="020F0302020204030204" pitchFamily="34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 Light" panose="020F0302020204030204" pitchFamily="34" charset="0"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084179"/>
              </p:ext>
            </p:extLst>
          </p:nvPr>
        </p:nvGraphicFramePr>
        <p:xfrm>
          <a:off x="1527074" y="1645921"/>
          <a:ext cx="6897188" cy="4435666"/>
        </p:xfrm>
        <a:graphic>
          <a:graphicData uri="http://schemas.openxmlformats.org/drawingml/2006/table">
            <a:tbl>
              <a:tblPr firstRow="1" firstCol="1" bandRow="1"/>
              <a:tblGrid>
                <a:gridCol w="2227442"/>
                <a:gridCol w="2324846"/>
                <a:gridCol w="2344900"/>
              </a:tblGrid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Краткое описание метода, приема</a:t>
                      </a:r>
                    </a:p>
                  </a:txBody>
                  <a:tcPr marL="46371" marR="4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Соответствие уровню читательских умений</a:t>
                      </a:r>
                    </a:p>
                  </a:txBody>
                  <a:tcPr marL="46371" marR="4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 урока, на котором применяется данный прием, метод</a:t>
                      </a:r>
                    </a:p>
                  </a:txBody>
                  <a:tcPr marL="46371" marR="4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Способ организации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взаимоопроса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учащихся по тексту, при котором «тонкий» вопрос предполагает репродуктивный однозначный ответ, а «толстый» (проблемный) требует глубокого осмысления задания, рациональных рассуждений, поиска дополнительных знаний и анализ информации.</a:t>
                      </a:r>
                    </a:p>
                  </a:txBody>
                  <a:tcPr marL="46371" marR="4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Тонкие вопросы: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1 группа: нахождение и извлечение информации из текста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Толстые вопросы: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 Light" panose="020F03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2 группа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: интегрировать и интерпретиро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 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ать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информацию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3 группа: использование информации из текста</a:t>
                      </a:r>
                    </a:p>
                  </a:txBody>
                  <a:tcPr marL="46371" marR="4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«Тонкие и толстые вопросы» м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ожно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использовать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на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всех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этапах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 Light" panose="020F0302020204030204" pitchFamily="34" charset="0"/>
                        </a:rPr>
                        <a:t> Но лучше всего на этапе изучения нового материала или первичное закрепление изученного материала.</a:t>
                      </a:r>
                    </a:p>
                  </a:txBody>
                  <a:tcPr marL="46371" marR="4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7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Таблица «Тонких и толстых вопросов»</a:t>
            </a:r>
            <a:endParaRPr lang="ru-RU" dirty="0">
              <a:latin typeface="Monotype Corsiva" panose="03010101010201010101" pitchFamily="66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6691945"/>
              </p:ext>
            </p:extLst>
          </p:nvPr>
        </p:nvGraphicFramePr>
        <p:xfrm>
          <a:off x="1052683" y="1436914"/>
          <a:ext cx="7845970" cy="2966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22985"/>
                <a:gridCol w="39229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«Тонкие»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«Толстые» вопросы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Кто…?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Дайте три объяснения,</a:t>
                      </a:r>
                      <a:r>
                        <a:rPr lang="ru-RU" baseline="0" dirty="0" smtClean="0"/>
                        <a:t> почему…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Объясните, почему…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 вы думаете…?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</a:t>
                      </a:r>
                      <a:r>
                        <a:rPr lang="ru-RU" baseline="0" dirty="0" smtClean="0"/>
                        <a:t> вы считаете…?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Согласны ли</a:t>
                      </a:r>
                      <a:r>
                        <a:rPr lang="ru-RU" baseline="0" dirty="0" smtClean="0"/>
                        <a:t>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чем различие…?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 ли…?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Что, если…?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Будет…?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было бы, если…?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9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(В парах) составьте ТОНКИЕ И ТОЛСТЫЕ вопросы по прочитанному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абзацу.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каком году состоялась первая советская экспедиция на Эверест? (1982)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Достигнув какой отметки над уровнем моря, альпинисты покорили высочайшую вершину Земли?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каком расстоянии находится Марианская впадина? (-11 022 м)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72860" y="2160589"/>
            <a:ext cx="6668886" cy="207418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70944" y="3938617"/>
            <a:ext cx="2821056" cy="291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9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420515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6,7 и 8 абзац: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положительные числа?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числа?</a:t>
            </a:r>
          </a:p>
          <a:p>
            <a:pPr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абзац: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не относят ни к положительным, ни к отрицательным? (0)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75668" y="2160589"/>
            <a:ext cx="7081743" cy="24242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5651" y="5026383"/>
            <a:ext cx="65817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абзац: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использовать знак «+» для обозначения положительных чисел? (НЕТ)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числах говорят, что «они имеют разные знаки»? (одно положительное, другое отрицательное)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 каких числах говорят, что «они имеют одинаковые знаки»?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71245" y="2607334"/>
            <a:ext cx="7220755" cy="250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1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1126</Words>
  <Application>Microsoft Office PowerPoint</Application>
  <PresentationFormat>Широкоэкранный</PresentationFormat>
  <Paragraphs>162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 Light</vt:lpstr>
      <vt:lpstr>Monotype Corsiva</vt:lpstr>
      <vt:lpstr>Times New Roman</vt:lpstr>
      <vt:lpstr>Trebuchet MS</vt:lpstr>
      <vt:lpstr>Wingdings</vt:lpstr>
      <vt:lpstr>Wingdings 3</vt:lpstr>
      <vt:lpstr>Грань</vt:lpstr>
      <vt:lpstr>Использование приемов читательской грамотности на уроках математики – залог успешного применения изучаемых формул и правил</vt:lpstr>
      <vt:lpstr>Презентация PowerPoint</vt:lpstr>
      <vt:lpstr>Прием «Чтение с остановками»</vt:lpstr>
      <vt:lpstr>Прием «Чтение с остановками»</vt:lpstr>
      <vt:lpstr>Прием «Тонкие и толстые вопросы» </vt:lpstr>
      <vt:lpstr>Таблица «Тонких и толстых вопросов»</vt:lpstr>
      <vt:lpstr>Презентация PowerPoint</vt:lpstr>
      <vt:lpstr>Презентация PowerPoint</vt:lpstr>
      <vt:lpstr>Презентация PowerPoint</vt:lpstr>
      <vt:lpstr>ПРИЕМ «КЛЮЧЕВЫЕ СЛОВА»</vt:lpstr>
      <vt:lpstr>ПРИЕМ «КЛЮЧЕВЫЕ СЛОВА»</vt:lpstr>
      <vt:lpstr>Прием «Кластер»</vt:lpstr>
      <vt:lpstr>Прием «Кластер»</vt:lpstr>
      <vt:lpstr>Домашнее задание </vt:lpstr>
      <vt:lpstr>Прием «Кубик Блума»</vt:lpstr>
      <vt:lpstr>Ожидаемые результаты</vt:lpstr>
      <vt:lpstr>Результаты краевой диагностической работы по читательской грамотности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18</cp:revision>
  <dcterms:created xsi:type="dcterms:W3CDTF">2021-02-10T15:37:49Z</dcterms:created>
  <dcterms:modified xsi:type="dcterms:W3CDTF">2022-12-15T15:04:12Z</dcterms:modified>
</cp:coreProperties>
</file>