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7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BCC8-D48D-4F91-9678-69DEBD940BA0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0BFB9-82CB-4098-B8D5-39E095B359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98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BCC8-D48D-4F91-9678-69DEBD940BA0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0BFB9-82CB-4098-B8D5-39E095B359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680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BCC8-D48D-4F91-9678-69DEBD940BA0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0BFB9-82CB-4098-B8D5-39E095B3593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5809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BCC8-D48D-4F91-9678-69DEBD940BA0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0BFB9-82CB-4098-B8D5-39E095B359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966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BCC8-D48D-4F91-9678-69DEBD940BA0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0BFB9-82CB-4098-B8D5-39E095B3593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234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BCC8-D48D-4F91-9678-69DEBD940BA0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0BFB9-82CB-4098-B8D5-39E095B359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341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BCC8-D48D-4F91-9678-69DEBD940BA0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0BFB9-82CB-4098-B8D5-39E095B359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648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BCC8-D48D-4F91-9678-69DEBD940BA0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0BFB9-82CB-4098-B8D5-39E095B359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483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BCC8-D48D-4F91-9678-69DEBD940BA0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0BFB9-82CB-4098-B8D5-39E095B359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960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BCC8-D48D-4F91-9678-69DEBD940BA0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0BFB9-82CB-4098-B8D5-39E095B359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703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BCC8-D48D-4F91-9678-69DEBD940BA0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0BFB9-82CB-4098-B8D5-39E095B359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081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BCC8-D48D-4F91-9678-69DEBD940BA0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0BFB9-82CB-4098-B8D5-39E095B359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269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BCC8-D48D-4F91-9678-69DEBD940BA0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0BFB9-82CB-4098-B8D5-39E095B359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957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BCC8-D48D-4F91-9678-69DEBD940BA0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0BFB9-82CB-4098-B8D5-39E095B359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086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BCC8-D48D-4F91-9678-69DEBD940BA0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0BFB9-82CB-4098-B8D5-39E095B359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218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0BFB9-82CB-4098-B8D5-39E095B35935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BCC8-D48D-4F91-9678-69DEBD940BA0}" type="datetimeFigureOut">
              <a:rPr lang="ru-RU" smtClean="0"/>
              <a:t>10.02.2021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1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8BCC8-D48D-4F91-9678-69DEBD940BA0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B60BFB9-82CB-4098-B8D5-39E095B359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495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Приемы по развитию читательской грамотности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263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с остановками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28789" y="1275008"/>
            <a:ext cx="4159876" cy="5582992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абзац: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для описания многих предметов и явлений натуральных и дробных чисел недостаточно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и 3 абзац: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такой бизнесмен?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Сколько бизнесмен положил денег на счет? (50.000)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Какую сумму снял со счета бизнесмен со счета? (50.000)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Какую сумму задолжал бизнесмен банку? (20.000)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Как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записать сумму, которая на счету у бизнесмена? (- 20.000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абзац: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На какую отметку указывает столбик термометра?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Какие существуют варианты ответа в таком случае? (говорят температура равна минус 5», «термометр показывает 5 градусов ниже нуля» ПИШУТ «-5 С»</a:t>
            </a: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069149" y="1519707"/>
            <a:ext cx="8122851" cy="533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858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 (В парах) составьте ТОНКИЕ И ТОЛСТЫЕ вопросы по прочитанному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абзацу.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каком году состоялась первая советская экспедиция на Эверест? (1982)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Достигнув какой отметки над уровнем моря, альпинисты покорили высочайшую вершину Земли?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каком расстоянии находится Марианская впадина? (-11 022 м)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72860" y="2160589"/>
            <a:ext cx="6668886" cy="207418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0944" y="3938617"/>
            <a:ext cx="2821056" cy="291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996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7418" y="-103031"/>
            <a:ext cx="12239418" cy="695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996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677334" y="2160588"/>
            <a:ext cx="4184035" cy="4420515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6,7 и 8 абзац: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что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такое положительные числа?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Отрицательные числа?</a:t>
            </a:r>
          </a:p>
          <a:p>
            <a:pPr>
              <a:buFontTx/>
              <a:buChar char="-"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абзац: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Какое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 не относят ни к положительным, ни к отрицательным? (0)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75668" y="2160589"/>
            <a:ext cx="7081743" cy="24242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5651" y="5026383"/>
            <a:ext cx="6581775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460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абзац: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Обязательно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 использовать знак «+» для обозначения положительных чисел? (НЕТ)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каких числах говорят, что «они имеют разные знаки»? (одно положительное, другое отрицательное)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 каких числах говорят, что «они имеют одинаковые знаки»?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71245" y="2607334"/>
            <a:ext cx="7220755" cy="250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123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Придумайте продолжение истории: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«Жили в стране  Математике два брата, лицом похожие, а характером противоположные. Первый был  злой, отрицательный.  Минусом прозвали его. Второй был  добрый, положительный, и звали его Плюс. Жили они, не тужили, без драк и без ссор. Но тут случился у них такой вот спор …».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8541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77333" y="107324"/>
            <a:ext cx="8596668" cy="67828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Рабочий лист по теме: «Числовые множества»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3" y="618187"/>
            <a:ext cx="10945489" cy="623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53101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</TotalTime>
  <Words>339</Words>
  <Application>Microsoft Office PowerPoint</Application>
  <PresentationFormat>Широкоэкранный</PresentationFormat>
  <Paragraphs>38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Times New Roman</vt:lpstr>
      <vt:lpstr>Trebuchet MS</vt:lpstr>
      <vt:lpstr>Wingdings 3</vt:lpstr>
      <vt:lpstr>Грань</vt:lpstr>
      <vt:lpstr>Приемы по развитию читательской грамотности</vt:lpstr>
      <vt:lpstr>Чтение с остановками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 </vt:lpstr>
      <vt:lpstr>Рабочий лист по теме: «Числовые множества»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4</cp:revision>
  <dcterms:created xsi:type="dcterms:W3CDTF">2021-02-10T15:37:49Z</dcterms:created>
  <dcterms:modified xsi:type="dcterms:W3CDTF">2021-02-10T16:10:43Z</dcterms:modified>
</cp:coreProperties>
</file>